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1" r:id="rId3"/>
    <p:sldId id="282" r:id="rId4"/>
    <p:sldId id="283" r:id="rId5"/>
    <p:sldId id="284" r:id="rId6"/>
    <p:sldId id="285" r:id="rId7"/>
    <p:sldId id="260" r:id="rId8"/>
    <p:sldId id="267" r:id="rId9"/>
    <p:sldId id="266" r:id="rId10"/>
    <p:sldId id="258" r:id="rId11"/>
    <p:sldId id="268" r:id="rId12"/>
    <p:sldId id="277" r:id="rId13"/>
    <p:sldId id="286" r:id="rId14"/>
    <p:sldId id="288" r:id="rId15"/>
    <p:sldId id="269" r:id="rId16"/>
    <p:sldId id="289" r:id="rId17"/>
    <p:sldId id="273" r:id="rId18"/>
    <p:sldId id="259" r:id="rId19"/>
    <p:sldId id="264" r:id="rId20"/>
    <p:sldId id="265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D92"/>
    <a:srgbClr val="F709EC"/>
    <a:srgbClr val="FF6600"/>
    <a:srgbClr val="07212D"/>
    <a:srgbClr val="000915"/>
    <a:srgbClr val="70AD47"/>
    <a:srgbClr val="293E1A"/>
    <a:srgbClr val="DF1532"/>
    <a:srgbClr val="C1E50F"/>
    <a:srgbClr val="236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B1AB8-F482-4DC7-AE03-F31D5DD14390}" v="183" dt="2021-06-18T17:17:25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56" autoAdjust="0"/>
  </p:normalViewPr>
  <p:slideViewPr>
    <p:cSldViewPr snapToGrid="0">
      <p:cViewPr>
        <p:scale>
          <a:sx n="50" d="100"/>
          <a:sy n="50" d="100"/>
        </p:scale>
        <p:origin x="1476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a Maji" userId="dc0f2674-f8f9-4fcc-b8e8-c85a8502b162" providerId="ADAL" clId="{488B1AB8-F482-4DC7-AE03-F31D5DD14390}"/>
    <pc:docChg chg="undo redo custSel addSld delSld modSld sldOrd">
      <pc:chgData name="Namana Maji" userId="dc0f2674-f8f9-4fcc-b8e8-c85a8502b162" providerId="ADAL" clId="{488B1AB8-F482-4DC7-AE03-F31D5DD14390}" dt="2021-06-18T17:18:48.417" v="1049" actId="14100"/>
      <pc:docMkLst>
        <pc:docMk/>
      </pc:docMkLst>
      <pc:sldChg chg="ord modTransition">
        <pc:chgData name="Namana Maji" userId="dc0f2674-f8f9-4fcc-b8e8-c85a8502b162" providerId="ADAL" clId="{488B1AB8-F482-4DC7-AE03-F31D5DD14390}" dt="2021-06-18T10:57:53.736" v="2"/>
        <pc:sldMkLst>
          <pc:docMk/>
          <pc:sldMk cId="4229248886" sldId="257"/>
        </pc:sldMkLst>
      </pc:sldChg>
      <pc:sldChg chg="modSp mod">
        <pc:chgData name="Namana Maji" userId="dc0f2674-f8f9-4fcc-b8e8-c85a8502b162" providerId="ADAL" clId="{488B1AB8-F482-4DC7-AE03-F31D5DD14390}" dt="2021-06-18T11:00:38.186" v="17" actId="14100"/>
        <pc:sldMkLst>
          <pc:docMk/>
          <pc:sldMk cId="2842437455" sldId="258"/>
        </pc:sldMkLst>
        <pc:spChg chg="mod">
          <ac:chgData name="Namana Maji" userId="dc0f2674-f8f9-4fcc-b8e8-c85a8502b162" providerId="ADAL" clId="{488B1AB8-F482-4DC7-AE03-F31D5DD14390}" dt="2021-06-18T10:59:08.719" v="12" actId="14100"/>
          <ac:spMkLst>
            <pc:docMk/>
            <pc:sldMk cId="2842437455" sldId="258"/>
            <ac:spMk id="22" creationId="{24A6C512-5342-465A-9E4A-37301329E6FA}"/>
          </ac:spMkLst>
        </pc:spChg>
        <pc:graphicFrameChg chg="mod">
          <ac:chgData name="Namana Maji" userId="dc0f2674-f8f9-4fcc-b8e8-c85a8502b162" providerId="ADAL" clId="{488B1AB8-F482-4DC7-AE03-F31D5DD14390}" dt="2021-06-18T11:00:38.186" v="17" actId="14100"/>
          <ac:graphicFrameMkLst>
            <pc:docMk/>
            <pc:sldMk cId="2842437455" sldId="258"/>
            <ac:graphicFrameMk id="27" creationId="{F9348060-D72D-451D-9C5F-770C66BB6B07}"/>
          </ac:graphicFrameMkLst>
        </pc:graphicFrameChg>
      </pc:sldChg>
      <pc:sldChg chg="addSp delSp modSp mod">
        <pc:chgData name="Namana Maji" userId="dc0f2674-f8f9-4fcc-b8e8-c85a8502b162" providerId="ADAL" clId="{488B1AB8-F482-4DC7-AE03-F31D5DD14390}" dt="2021-06-18T11:53:03.306" v="164" actId="1036"/>
        <pc:sldMkLst>
          <pc:docMk/>
          <pc:sldMk cId="2776669411" sldId="268"/>
        </pc:sldMkLst>
        <pc:spChg chg="add mod">
          <ac:chgData name="Namana Maji" userId="dc0f2674-f8f9-4fcc-b8e8-c85a8502b162" providerId="ADAL" clId="{488B1AB8-F482-4DC7-AE03-F31D5DD14390}" dt="2021-06-18T11:34:38.527" v="19" actId="478"/>
          <ac:spMkLst>
            <pc:docMk/>
            <pc:sldMk cId="2776669411" sldId="268"/>
            <ac:spMk id="3" creationId="{748DDCA1-1D31-4CA3-AE42-6A79544A4D45}"/>
          </ac:spMkLst>
        </pc:spChg>
        <pc:spChg chg="del mod">
          <ac:chgData name="Namana Maji" userId="dc0f2674-f8f9-4fcc-b8e8-c85a8502b162" providerId="ADAL" clId="{488B1AB8-F482-4DC7-AE03-F31D5DD14390}" dt="2021-06-18T11:35:27.107" v="25" actId="21"/>
          <ac:spMkLst>
            <pc:docMk/>
            <pc:sldMk cId="2776669411" sldId="268"/>
            <ac:spMk id="6" creationId="{BFEDD2D1-095E-4077-B75E-68E651D96684}"/>
          </ac:spMkLst>
        </pc:spChg>
        <pc:spChg chg="add del mod">
          <ac:chgData name="Namana Maji" userId="dc0f2674-f8f9-4fcc-b8e8-c85a8502b162" providerId="ADAL" clId="{488B1AB8-F482-4DC7-AE03-F31D5DD14390}" dt="2021-06-18T11:48:35.540" v="140" actId="478"/>
          <ac:spMkLst>
            <pc:docMk/>
            <pc:sldMk cId="2776669411" sldId="268"/>
            <ac:spMk id="7" creationId="{53CB96D1-28F0-4DDF-AC1C-6C94B6959C92}"/>
          </ac:spMkLst>
        </pc:spChg>
        <pc:spChg chg="add del mod">
          <ac:chgData name="Namana Maji" userId="dc0f2674-f8f9-4fcc-b8e8-c85a8502b162" providerId="ADAL" clId="{488B1AB8-F482-4DC7-AE03-F31D5DD14390}" dt="2021-06-18T11:48:31.410" v="137" actId="478"/>
          <ac:spMkLst>
            <pc:docMk/>
            <pc:sldMk cId="2776669411" sldId="268"/>
            <ac:spMk id="8" creationId="{42F28C56-1A73-4A03-AD02-85A1AC0F6FF6}"/>
          </ac:spMkLst>
        </pc:spChg>
        <pc:spChg chg="add del mod">
          <ac:chgData name="Namana Maji" userId="dc0f2674-f8f9-4fcc-b8e8-c85a8502b162" providerId="ADAL" clId="{488B1AB8-F482-4DC7-AE03-F31D5DD14390}" dt="2021-06-18T11:48:33.649" v="138" actId="478"/>
          <ac:spMkLst>
            <pc:docMk/>
            <pc:sldMk cId="2776669411" sldId="268"/>
            <ac:spMk id="11" creationId="{E4DECFBE-0B26-470C-9219-FD8673708D0A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2" creationId="{D3058DF1-E757-4A2F-9650-22F0FFA1FE3C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3" creationId="{7A2E8B20-BC73-402C-880E-4F058B1D89F9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7" creationId="{E55B983B-91CF-4EEB-BC3B-EF27B7998D79}"/>
          </ac:spMkLst>
        </pc:spChg>
        <pc:grpChg chg="add del mod">
          <ac:chgData name="Namana Maji" userId="dc0f2674-f8f9-4fcc-b8e8-c85a8502b162" providerId="ADAL" clId="{488B1AB8-F482-4DC7-AE03-F31D5DD14390}" dt="2021-06-18T11:48:27.402" v="136" actId="478"/>
          <ac:grpSpMkLst>
            <pc:docMk/>
            <pc:sldMk cId="2776669411" sldId="268"/>
            <ac:grpSpMk id="10" creationId="{0D759F8F-54BA-46DD-9BF3-020AED81D497}"/>
          </ac:grpSpMkLst>
        </pc:grpChg>
        <pc:grpChg chg="add del mod">
          <ac:chgData name="Namana Maji" userId="dc0f2674-f8f9-4fcc-b8e8-c85a8502b162" providerId="ADAL" clId="{488B1AB8-F482-4DC7-AE03-F31D5DD14390}" dt="2021-06-18T11:48:47.743" v="142"/>
          <ac:grpSpMkLst>
            <pc:docMk/>
            <pc:sldMk cId="2776669411" sldId="268"/>
            <ac:grpSpMk id="14" creationId="{1D7B0EC6-AEE4-4DC8-B65A-C846EAB93AAD}"/>
          </ac:grpSpMkLst>
        </pc:grpChg>
        <pc:picChg chg="add mod ord modCrop">
          <ac:chgData name="Namana Maji" userId="dc0f2674-f8f9-4fcc-b8e8-c85a8502b162" providerId="ADAL" clId="{488B1AB8-F482-4DC7-AE03-F31D5DD14390}" dt="2021-06-18T11:38:11.402" v="44" actId="164"/>
          <ac:picMkLst>
            <pc:docMk/>
            <pc:sldMk cId="2776669411" sldId="268"/>
            <ac:picMk id="4" creationId="{2EE14186-E172-40A8-8A9A-FA45C7BC098A}"/>
          </ac:picMkLst>
        </pc:picChg>
        <pc:picChg chg="del mod">
          <ac:chgData name="Namana Maji" userId="dc0f2674-f8f9-4fcc-b8e8-c85a8502b162" providerId="ADAL" clId="{488B1AB8-F482-4DC7-AE03-F31D5DD14390}" dt="2021-06-18T11:34:38.527" v="19" actId="478"/>
          <ac:picMkLst>
            <pc:docMk/>
            <pc:sldMk cId="2776669411" sldId="268"/>
            <ac:picMk id="5" creationId="{CF7C6329-58A4-4BEF-88FB-C9BC91AA16A7}"/>
          </ac:picMkLst>
        </pc:picChg>
        <pc:picChg chg="add mod">
          <ac:chgData name="Namana Maji" userId="dc0f2674-f8f9-4fcc-b8e8-c85a8502b162" providerId="ADAL" clId="{488B1AB8-F482-4DC7-AE03-F31D5DD14390}" dt="2021-06-18T11:41:39.288" v="59" actId="1076"/>
          <ac:picMkLst>
            <pc:docMk/>
            <pc:sldMk cId="2776669411" sldId="268"/>
            <ac:picMk id="9" creationId="{40DA07AB-C6D6-437E-B973-3508CB03AD6C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5" creationId="{C6EC2153-7B89-4407-8A94-C4C3BDCBDA2B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6" creationId="{59B370E4-C559-4112-821D-7500C3B5D003}"/>
          </ac:picMkLst>
        </pc:picChg>
        <pc:picChg chg="add del mod">
          <ac:chgData name="Namana Maji" userId="dc0f2674-f8f9-4fcc-b8e8-c85a8502b162" providerId="ADAL" clId="{488B1AB8-F482-4DC7-AE03-F31D5DD14390}" dt="2021-06-18T11:50:45.320" v="148" actId="478"/>
          <ac:picMkLst>
            <pc:docMk/>
            <pc:sldMk cId="2776669411" sldId="268"/>
            <ac:picMk id="18" creationId="{D8CF588E-FF1C-459C-96AC-4219BA292FDF}"/>
          </ac:picMkLst>
        </pc:picChg>
        <pc:picChg chg="add mod">
          <ac:chgData name="Namana Maji" userId="dc0f2674-f8f9-4fcc-b8e8-c85a8502b162" providerId="ADAL" clId="{488B1AB8-F482-4DC7-AE03-F31D5DD14390}" dt="2021-06-18T11:53:03.306" v="164" actId="1036"/>
          <ac:picMkLst>
            <pc:docMk/>
            <pc:sldMk cId="2776669411" sldId="268"/>
            <ac:picMk id="19" creationId="{97842995-FFB0-4A7D-A8B7-B967DB41CFED}"/>
          </ac:picMkLst>
        </pc:picChg>
      </pc:sldChg>
      <pc:sldChg chg="addSp delSp modSp mod setBg setClrOvrMap">
        <pc:chgData name="Namana Maji" userId="dc0f2674-f8f9-4fcc-b8e8-c85a8502b162" providerId="ADAL" clId="{488B1AB8-F482-4DC7-AE03-F31D5DD14390}" dt="2021-06-18T16:28:13.630" v="671" actId="339"/>
        <pc:sldMkLst>
          <pc:docMk/>
          <pc:sldMk cId="2849471104" sldId="269"/>
        </pc:sldMkLst>
        <pc:spChg chg="del mod">
          <ac:chgData name="Namana Maji" userId="dc0f2674-f8f9-4fcc-b8e8-c85a8502b162" providerId="ADAL" clId="{488B1AB8-F482-4DC7-AE03-F31D5DD14390}" dt="2021-06-18T16:14:31.310" v="633" actId="478"/>
          <ac:spMkLst>
            <pc:docMk/>
            <pc:sldMk cId="2849471104" sldId="269"/>
            <ac:spMk id="2" creationId="{AF712E88-402A-4BDD-9F84-A10DCB903FB0}"/>
          </ac:spMkLst>
        </pc:spChg>
        <pc:spChg chg="del">
          <ac:chgData name="Namana Maji" userId="dc0f2674-f8f9-4fcc-b8e8-c85a8502b162" providerId="ADAL" clId="{488B1AB8-F482-4DC7-AE03-F31D5DD14390}" dt="2021-06-18T16:14:23.737" v="631" actId="478"/>
          <ac:spMkLst>
            <pc:docMk/>
            <pc:sldMk cId="2849471104" sldId="269"/>
            <ac:spMk id="3" creationId="{34B526F1-8A4A-4506-B6B0-1F2A6FD9DD4D}"/>
          </ac:spMkLst>
        </pc:spChg>
        <pc:spChg chg="add mod">
          <ac:chgData name="Namana Maji" userId="dc0f2674-f8f9-4fcc-b8e8-c85a8502b162" providerId="ADAL" clId="{488B1AB8-F482-4DC7-AE03-F31D5DD14390}" dt="2021-06-18T16:25:43.950" v="658" actId="208"/>
          <ac:spMkLst>
            <pc:docMk/>
            <pc:sldMk cId="2849471104" sldId="269"/>
            <ac:spMk id="4" creationId="{2A0A503F-99EE-4183-88F3-CF00A072196C}"/>
          </ac:spMkLst>
        </pc:spChg>
        <pc:picChg chg="add mod modCrop">
          <ac:chgData name="Namana Maji" userId="dc0f2674-f8f9-4fcc-b8e8-c85a8502b162" providerId="ADAL" clId="{488B1AB8-F482-4DC7-AE03-F31D5DD14390}" dt="2021-06-18T16:28:13.630" v="671" actId="339"/>
          <ac:picMkLst>
            <pc:docMk/>
            <pc:sldMk cId="2849471104" sldId="269"/>
            <ac:picMk id="5" creationId="{267782BD-1FAB-4234-BA8C-45A40511FB43}"/>
          </ac:picMkLst>
        </pc:picChg>
        <pc:picChg chg="add del mod">
          <ac:chgData name="Namana Maji" userId="dc0f2674-f8f9-4fcc-b8e8-c85a8502b162" providerId="ADAL" clId="{488B1AB8-F482-4DC7-AE03-F31D5DD14390}" dt="2021-06-18T16:26:42.408" v="659" actId="478"/>
          <ac:picMkLst>
            <pc:docMk/>
            <pc:sldMk cId="2849471104" sldId="269"/>
            <ac:picMk id="1026" creationId="{2B62008F-F790-4C41-87B1-E881883B5C3B}"/>
          </ac:picMkLst>
        </pc:picChg>
      </pc:sldChg>
      <pc:sldChg chg="del">
        <pc:chgData name="Namana Maji" userId="dc0f2674-f8f9-4fcc-b8e8-c85a8502b162" providerId="ADAL" clId="{488B1AB8-F482-4DC7-AE03-F31D5DD14390}" dt="2021-06-18T16:31:39.698" v="690" actId="2696"/>
        <pc:sldMkLst>
          <pc:docMk/>
          <pc:sldMk cId="708965936" sldId="270"/>
        </pc:sldMkLst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466415646" sldId="276"/>
        </pc:sldMkLst>
      </pc:sldChg>
      <pc:sldChg chg="addSp delSp modSp mod">
        <pc:chgData name="Namana Maji" userId="dc0f2674-f8f9-4fcc-b8e8-c85a8502b162" providerId="ADAL" clId="{488B1AB8-F482-4DC7-AE03-F31D5DD14390}" dt="2021-06-18T11:55:24.518" v="186" actId="1076"/>
        <pc:sldMkLst>
          <pc:docMk/>
          <pc:sldMk cId="2260481633" sldId="277"/>
        </pc:sldMkLst>
        <pc:spChg chg="del mod">
          <ac:chgData name="Namana Maji" userId="dc0f2674-f8f9-4fcc-b8e8-c85a8502b162" providerId="ADAL" clId="{488B1AB8-F482-4DC7-AE03-F31D5DD14390}" dt="2021-06-18T11:53:38.477" v="166" actId="478"/>
          <ac:spMkLst>
            <pc:docMk/>
            <pc:sldMk cId="2260481633" sldId="277"/>
            <ac:spMk id="2" creationId="{47553285-86A2-42F3-BAB4-FBA7FBEDBB73}"/>
          </ac:spMkLst>
        </pc:spChg>
        <pc:spChg chg="del mod">
          <ac:chgData name="Namana Maji" userId="dc0f2674-f8f9-4fcc-b8e8-c85a8502b162" providerId="ADAL" clId="{488B1AB8-F482-4DC7-AE03-F31D5DD14390}" dt="2021-06-18T11:53:42.026" v="167" actId="478"/>
          <ac:spMkLst>
            <pc:docMk/>
            <pc:sldMk cId="2260481633" sldId="277"/>
            <ac:spMk id="3" creationId="{DAAB8BF3-1CA6-4854-8A00-CADF423DA590}"/>
          </ac:spMkLst>
        </pc:spChg>
        <pc:spChg chg="add mod">
          <ac:chgData name="Namana Maji" userId="dc0f2674-f8f9-4fcc-b8e8-c85a8502b162" providerId="ADAL" clId="{488B1AB8-F482-4DC7-AE03-F31D5DD14390}" dt="2021-06-18T11:55:24.518" v="186" actId="1076"/>
          <ac:spMkLst>
            <pc:docMk/>
            <pc:sldMk cId="2260481633" sldId="277"/>
            <ac:spMk id="8" creationId="{2B83547D-4E15-4CC1-A511-45C2AC8F6DEA}"/>
          </ac:spMkLst>
        </pc:spChg>
        <pc:spChg chg="add del mod">
          <ac:chgData name="Namana Maji" userId="dc0f2674-f8f9-4fcc-b8e8-c85a8502b162" providerId="ADAL" clId="{488B1AB8-F482-4DC7-AE03-F31D5DD14390}" dt="2021-06-18T11:46:26.028" v="134" actId="478"/>
          <ac:spMkLst>
            <pc:docMk/>
            <pc:sldMk cId="2260481633" sldId="277"/>
            <ac:spMk id="9" creationId="{3BAC3F01-D463-4AEA-8088-C65CCE3D6644}"/>
          </ac:spMkLst>
        </pc:spChg>
        <pc:grpChg chg="add del mod">
          <ac:chgData name="Namana Maji" userId="dc0f2674-f8f9-4fcc-b8e8-c85a8502b162" providerId="ADAL" clId="{488B1AB8-F482-4DC7-AE03-F31D5DD14390}" dt="2021-06-18T11:42:29.643" v="66" actId="478"/>
          <ac:grpSpMkLst>
            <pc:docMk/>
            <pc:sldMk cId="2260481633" sldId="277"/>
            <ac:grpSpMk id="5" creationId="{7B96AF47-FFFA-458F-8074-1C81690DD97D}"/>
          </ac:grpSpMkLst>
        </pc:grpChg>
        <pc:picChg chg="del">
          <ac:chgData name="Namana Maji" userId="dc0f2674-f8f9-4fcc-b8e8-c85a8502b162" providerId="ADAL" clId="{488B1AB8-F482-4DC7-AE03-F31D5DD14390}" dt="2021-06-18T11:42:02.003" v="61" actId="478"/>
          <ac:picMkLst>
            <pc:docMk/>
            <pc:sldMk cId="2260481633" sldId="277"/>
            <ac:picMk id="4" creationId="{EE4DC920-3DAE-4C28-9FC8-B1C5FF5D8022}"/>
          </ac:picMkLst>
        </pc:picChg>
        <pc:picChg chg="del mod topLvl">
          <ac:chgData name="Namana Maji" userId="dc0f2674-f8f9-4fcc-b8e8-c85a8502b162" providerId="ADAL" clId="{488B1AB8-F482-4DC7-AE03-F31D5DD14390}" dt="2021-06-18T11:53:35.011" v="165" actId="478"/>
          <ac:picMkLst>
            <pc:docMk/>
            <pc:sldMk cId="2260481633" sldId="277"/>
            <ac:picMk id="6" creationId="{A2B39A94-9C8D-4BB3-AA93-3612FA2AEA81}"/>
          </ac:picMkLst>
        </pc:picChg>
        <pc:picChg chg="del mod topLvl">
          <ac:chgData name="Namana Maji" userId="dc0f2674-f8f9-4fcc-b8e8-c85a8502b162" providerId="ADAL" clId="{488B1AB8-F482-4DC7-AE03-F31D5DD14390}" dt="2021-06-18T11:42:29.643" v="66" actId="478"/>
          <ac:picMkLst>
            <pc:docMk/>
            <pc:sldMk cId="2260481633" sldId="277"/>
            <ac:picMk id="7" creationId="{F8EAF25C-1AFF-4D22-825F-C0766BDF5EF9}"/>
          </ac:picMkLst>
        </pc:picChg>
        <pc:picChg chg="add mod ord">
          <ac:chgData name="Namana Maji" userId="dc0f2674-f8f9-4fcc-b8e8-c85a8502b162" providerId="ADAL" clId="{488B1AB8-F482-4DC7-AE03-F31D5DD14390}" dt="2021-06-18T11:54:17.044" v="175" actId="167"/>
          <ac:picMkLst>
            <pc:docMk/>
            <pc:sldMk cId="2260481633" sldId="277"/>
            <ac:picMk id="10" creationId="{30F96A60-99BB-4673-918E-35F7FB219FD0}"/>
          </ac:picMkLst>
        </pc:picChg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2020815695" sldId="278"/>
        </pc:sldMkLst>
      </pc:sldChg>
      <pc:sldChg chg="addSp delSp modSp new mod modTransition setBg modAnim">
        <pc:chgData name="Namana Maji" userId="dc0f2674-f8f9-4fcc-b8e8-c85a8502b162" providerId="ADAL" clId="{488B1AB8-F482-4DC7-AE03-F31D5DD14390}" dt="2021-06-18T16:38:19.441" v="721"/>
        <pc:sldMkLst>
          <pc:docMk/>
          <pc:sldMk cId="2701429562" sldId="286"/>
        </pc:sldMkLst>
        <pc:spChg chg="del">
          <ac:chgData name="Namana Maji" userId="dc0f2674-f8f9-4fcc-b8e8-c85a8502b162" providerId="ADAL" clId="{488B1AB8-F482-4DC7-AE03-F31D5DD14390}" dt="2021-06-18T12:06:46.635" v="188" actId="478"/>
          <ac:spMkLst>
            <pc:docMk/>
            <pc:sldMk cId="2701429562" sldId="286"/>
            <ac:spMk id="2" creationId="{D66D9A45-6B18-44B8-8B88-30E4EED41DEF}"/>
          </ac:spMkLst>
        </pc:spChg>
        <pc:spChg chg="del">
          <ac:chgData name="Namana Maji" userId="dc0f2674-f8f9-4fcc-b8e8-c85a8502b162" providerId="ADAL" clId="{488B1AB8-F482-4DC7-AE03-F31D5DD14390}" dt="2021-06-18T12:06:49.303" v="189" actId="478"/>
          <ac:spMkLst>
            <pc:docMk/>
            <pc:sldMk cId="2701429562" sldId="286"/>
            <ac:spMk id="3" creationId="{1719DE5F-B7AD-4E3B-8C88-DAE7CF0EC8F1}"/>
          </ac:spMkLst>
        </pc:spChg>
        <pc:spChg chg="add mod">
          <ac:chgData name="Namana Maji" userId="dc0f2674-f8f9-4fcc-b8e8-c85a8502b162" providerId="ADAL" clId="{488B1AB8-F482-4DC7-AE03-F31D5DD14390}" dt="2021-06-18T12:18:17.447" v="312" actId="2711"/>
          <ac:spMkLst>
            <pc:docMk/>
            <pc:sldMk cId="2701429562" sldId="286"/>
            <ac:spMk id="6" creationId="{5D72504D-A7E4-44A5-BEA5-C43EE88E4ACE}"/>
          </ac:spMkLst>
        </pc:spChg>
        <pc:spChg chg="add mod ord">
          <ac:chgData name="Namana Maji" userId="dc0f2674-f8f9-4fcc-b8e8-c85a8502b162" providerId="ADAL" clId="{488B1AB8-F482-4DC7-AE03-F31D5DD14390}" dt="2021-06-18T12:40:05.543" v="357" actId="166"/>
          <ac:spMkLst>
            <pc:docMk/>
            <pc:sldMk cId="2701429562" sldId="286"/>
            <ac:spMk id="8" creationId="{C8A9745F-8999-48E1-9E69-C8E0F7C1530C}"/>
          </ac:spMkLst>
        </pc:spChg>
        <pc:spChg chg="add del">
          <ac:chgData name="Namana Maji" userId="dc0f2674-f8f9-4fcc-b8e8-c85a8502b162" providerId="ADAL" clId="{488B1AB8-F482-4DC7-AE03-F31D5DD14390}" dt="2021-06-18T12:09:39.234" v="194" actId="26606"/>
          <ac:spMkLst>
            <pc:docMk/>
            <pc:sldMk cId="2701429562" sldId="286"/>
            <ac:spMk id="10" creationId="{42A4FC2C-047E-45A5-965D-8E1E3BF09BC6}"/>
          </ac:spMkLst>
        </pc:spChg>
        <pc:spChg chg="add mod">
          <ac:chgData name="Namana Maji" userId="dc0f2674-f8f9-4fcc-b8e8-c85a8502b162" providerId="ADAL" clId="{488B1AB8-F482-4DC7-AE03-F31D5DD14390}" dt="2021-06-18T12:43:54.940" v="425" actId="2711"/>
          <ac:spMkLst>
            <pc:docMk/>
            <pc:sldMk cId="2701429562" sldId="286"/>
            <ac:spMk id="11" creationId="{D1297A0C-97E9-48A0-B0E8-9C2630B0EBD8}"/>
          </ac:spMkLst>
        </pc:spChg>
        <pc:spChg chg="add mod">
          <ac:chgData name="Namana Maji" userId="dc0f2674-f8f9-4fcc-b8e8-c85a8502b162" providerId="ADAL" clId="{488B1AB8-F482-4DC7-AE03-F31D5DD14390}" dt="2021-06-18T12:46:32.891" v="462" actId="2711"/>
          <ac:spMkLst>
            <pc:docMk/>
            <pc:sldMk cId="2701429562" sldId="286"/>
            <ac:spMk id="13" creationId="{EAEDBB25-B032-4898-B282-DAA82A2F44A8}"/>
          </ac:spMkLst>
        </pc:spChg>
        <pc:spChg chg="add mod">
          <ac:chgData name="Namana Maji" userId="dc0f2674-f8f9-4fcc-b8e8-c85a8502b162" providerId="ADAL" clId="{488B1AB8-F482-4DC7-AE03-F31D5DD14390}" dt="2021-06-18T12:49:18.456" v="504" actId="20577"/>
          <ac:spMkLst>
            <pc:docMk/>
            <pc:sldMk cId="2701429562" sldId="286"/>
            <ac:spMk id="15" creationId="{EB529D2C-2209-4582-BD11-E7E8AE1B2AFA}"/>
          </ac:spMkLst>
        </pc:spChg>
        <pc:spChg chg="add mod">
          <ac:chgData name="Namana Maji" userId="dc0f2674-f8f9-4fcc-b8e8-c85a8502b162" providerId="ADAL" clId="{488B1AB8-F482-4DC7-AE03-F31D5DD14390}" dt="2021-06-18T12:50:47.346" v="567" actId="14100"/>
          <ac:spMkLst>
            <pc:docMk/>
            <pc:sldMk cId="2701429562" sldId="286"/>
            <ac:spMk id="17" creationId="{51D64C58-0CF8-40D1-A6AA-E3E5BFBD3C27}"/>
          </ac:spMkLst>
        </pc:spChg>
        <pc:spChg chg="add mod">
          <ac:chgData name="Namana Maji" userId="dc0f2674-f8f9-4fcc-b8e8-c85a8502b162" providerId="ADAL" clId="{488B1AB8-F482-4DC7-AE03-F31D5DD14390}" dt="2021-06-18T12:51:45.147" v="615" actId="2711"/>
          <ac:spMkLst>
            <pc:docMk/>
            <pc:sldMk cId="2701429562" sldId="286"/>
            <ac:spMk id="19" creationId="{44398F81-3CA6-429A-A8F3-B57D5AAAB664}"/>
          </ac:spMkLst>
        </pc:spChg>
        <pc:picChg chg="add del mod">
          <ac:chgData name="Namana Maji" userId="dc0f2674-f8f9-4fcc-b8e8-c85a8502b162" providerId="ADAL" clId="{488B1AB8-F482-4DC7-AE03-F31D5DD14390}" dt="2021-06-18T12:09:16.572" v="191"/>
          <ac:picMkLst>
            <pc:docMk/>
            <pc:sldMk cId="2701429562" sldId="286"/>
            <ac:picMk id="4" creationId="{FF7C8A6B-D5D3-4C80-81D0-7E69E87F6A2F}"/>
          </ac:picMkLst>
        </pc:picChg>
        <pc:picChg chg="add mod">
          <ac:chgData name="Namana Maji" userId="dc0f2674-f8f9-4fcc-b8e8-c85a8502b162" providerId="ADAL" clId="{488B1AB8-F482-4DC7-AE03-F31D5DD14390}" dt="2021-06-18T12:16:43.942" v="260" actId="14100"/>
          <ac:picMkLst>
            <pc:docMk/>
            <pc:sldMk cId="2701429562" sldId="286"/>
            <ac:picMk id="5" creationId="{F3944F00-CA6B-4631-BC3C-52597183C85F}"/>
          </ac:picMkLst>
        </pc:picChg>
        <pc:picChg chg="add mod">
          <ac:chgData name="Namana Maji" userId="dc0f2674-f8f9-4fcc-b8e8-c85a8502b162" providerId="ADAL" clId="{488B1AB8-F482-4DC7-AE03-F31D5DD14390}" dt="2021-06-18T12:39:11.605" v="330" actId="14100"/>
          <ac:picMkLst>
            <pc:docMk/>
            <pc:sldMk cId="2701429562" sldId="286"/>
            <ac:picMk id="7" creationId="{87BBE3CA-1867-43D6-9AD5-F8804B93B78F}"/>
          </ac:picMkLst>
        </pc:picChg>
        <pc:picChg chg="add mod">
          <ac:chgData name="Namana Maji" userId="dc0f2674-f8f9-4fcc-b8e8-c85a8502b162" providerId="ADAL" clId="{488B1AB8-F482-4DC7-AE03-F31D5DD14390}" dt="2021-06-18T12:43:11.162" v="363" actId="14100"/>
          <ac:picMkLst>
            <pc:docMk/>
            <pc:sldMk cId="2701429562" sldId="286"/>
            <ac:picMk id="9" creationId="{61EFF83F-EF6B-4956-A939-4CE7CB0604FC}"/>
          </ac:picMkLst>
        </pc:picChg>
        <pc:picChg chg="add mod">
          <ac:chgData name="Namana Maji" userId="dc0f2674-f8f9-4fcc-b8e8-c85a8502b162" providerId="ADAL" clId="{488B1AB8-F482-4DC7-AE03-F31D5DD14390}" dt="2021-06-18T12:46:03.866" v="430" actId="14100"/>
          <ac:picMkLst>
            <pc:docMk/>
            <pc:sldMk cId="2701429562" sldId="286"/>
            <ac:picMk id="12" creationId="{75139D5F-D32F-42A2-B0E1-28EA962777D3}"/>
          </ac:picMkLst>
        </pc:picChg>
        <pc:picChg chg="add mod">
          <ac:chgData name="Namana Maji" userId="dc0f2674-f8f9-4fcc-b8e8-c85a8502b162" providerId="ADAL" clId="{488B1AB8-F482-4DC7-AE03-F31D5DD14390}" dt="2021-06-18T12:47:38.739" v="467" actId="14100"/>
          <ac:picMkLst>
            <pc:docMk/>
            <pc:sldMk cId="2701429562" sldId="286"/>
            <ac:picMk id="14" creationId="{C8BAD561-2BAD-41E4-8A3E-E311EFEA0556}"/>
          </ac:picMkLst>
        </pc:picChg>
        <pc:picChg chg="add mod">
          <ac:chgData name="Namana Maji" userId="dc0f2674-f8f9-4fcc-b8e8-c85a8502b162" providerId="ADAL" clId="{488B1AB8-F482-4DC7-AE03-F31D5DD14390}" dt="2021-06-18T12:50:11.227" v="510" actId="14100"/>
          <ac:picMkLst>
            <pc:docMk/>
            <pc:sldMk cId="2701429562" sldId="286"/>
            <ac:picMk id="16" creationId="{EA22038A-5990-46B7-B5EF-65ED66C223B7}"/>
          </ac:picMkLst>
        </pc:picChg>
        <pc:picChg chg="add mod">
          <ac:chgData name="Namana Maji" userId="dc0f2674-f8f9-4fcc-b8e8-c85a8502b162" providerId="ADAL" clId="{488B1AB8-F482-4DC7-AE03-F31D5DD14390}" dt="2021-06-18T16:33:04.960" v="704" actId="1035"/>
          <ac:picMkLst>
            <pc:docMk/>
            <pc:sldMk cId="2701429562" sldId="286"/>
            <ac:picMk id="18" creationId="{1E8D6A01-A840-4590-B145-60BD21A1308A}"/>
          </ac:picMkLst>
        </pc:picChg>
      </pc:sldChg>
      <pc:sldChg chg="addSp modSp del mod">
        <pc:chgData name="Namana Maji" userId="dc0f2674-f8f9-4fcc-b8e8-c85a8502b162" providerId="ADAL" clId="{488B1AB8-F482-4DC7-AE03-F31D5DD14390}" dt="2021-06-18T11:41:54.852" v="60" actId="2696"/>
        <pc:sldMkLst>
          <pc:docMk/>
          <pc:sldMk cId="4021410953" sldId="286"/>
        </pc:sldMkLst>
        <pc:spChg chg="add mod">
          <ac:chgData name="Namana Maji" userId="dc0f2674-f8f9-4fcc-b8e8-c85a8502b162" providerId="ADAL" clId="{488B1AB8-F482-4DC7-AE03-F31D5DD14390}" dt="2021-06-18T11:39:19.285" v="48" actId="1076"/>
          <ac:spMkLst>
            <pc:docMk/>
            <pc:sldMk cId="4021410953" sldId="286"/>
            <ac:spMk id="6" creationId="{D3268D04-EDBA-4828-BE3A-2151CB28F5F0}"/>
          </ac:spMkLst>
        </pc:spChg>
        <pc:picChg chg="mod">
          <ac:chgData name="Namana Maji" userId="dc0f2674-f8f9-4fcc-b8e8-c85a8502b162" providerId="ADAL" clId="{488B1AB8-F482-4DC7-AE03-F31D5DD14390}" dt="2021-06-18T11:39:07.927" v="47" actId="1076"/>
          <ac:picMkLst>
            <pc:docMk/>
            <pc:sldMk cId="4021410953" sldId="286"/>
            <ac:picMk id="4" creationId="{3E914553-1FEF-4C3D-B9AE-7CB4960180F2}"/>
          </ac:picMkLst>
        </pc:picChg>
      </pc:sldChg>
      <pc:sldChg chg="new del">
        <pc:chgData name="Namana Maji" userId="dc0f2674-f8f9-4fcc-b8e8-c85a8502b162" providerId="ADAL" clId="{488B1AB8-F482-4DC7-AE03-F31D5DD14390}" dt="2021-06-18T15:56:49.675" v="622" actId="2696"/>
        <pc:sldMkLst>
          <pc:docMk/>
          <pc:sldMk cId="616672258" sldId="287"/>
        </pc:sldMkLst>
      </pc:sldChg>
      <pc:sldChg chg="addSp delSp modSp new del mod">
        <pc:chgData name="Namana Maji" userId="dc0f2674-f8f9-4fcc-b8e8-c85a8502b162" providerId="ADAL" clId="{488B1AB8-F482-4DC7-AE03-F31D5DD14390}" dt="2021-06-18T17:11:57.796" v="1019" actId="2696"/>
        <pc:sldMkLst>
          <pc:docMk/>
          <pc:sldMk cId="3259060245" sldId="287"/>
        </pc:sldMkLst>
        <pc:spChg chg="del">
          <ac:chgData name="Namana Maji" userId="dc0f2674-f8f9-4fcc-b8e8-c85a8502b162" providerId="ADAL" clId="{488B1AB8-F482-4DC7-AE03-F31D5DD14390}" dt="2021-06-18T16:12:19.540" v="624" actId="478"/>
          <ac:spMkLst>
            <pc:docMk/>
            <pc:sldMk cId="3259060245" sldId="287"/>
            <ac:spMk id="2" creationId="{8874493A-4814-440D-B2A9-9F1DE3F0731E}"/>
          </ac:spMkLst>
        </pc:spChg>
        <pc:spChg chg="del">
          <ac:chgData name="Namana Maji" userId="dc0f2674-f8f9-4fcc-b8e8-c85a8502b162" providerId="ADAL" clId="{488B1AB8-F482-4DC7-AE03-F31D5DD14390}" dt="2021-06-18T16:12:21.494" v="625" actId="478"/>
          <ac:spMkLst>
            <pc:docMk/>
            <pc:sldMk cId="3259060245" sldId="287"/>
            <ac:spMk id="3" creationId="{BDA5582E-6169-411C-88EC-5A5FEA9BBE81}"/>
          </ac:spMkLst>
        </pc:spChg>
        <pc:spChg chg="add del mod">
          <ac:chgData name="Namana Maji" userId="dc0f2674-f8f9-4fcc-b8e8-c85a8502b162" providerId="ADAL" clId="{488B1AB8-F482-4DC7-AE03-F31D5DD14390}" dt="2021-06-18T16:12:57.492" v="629" actId="11529"/>
          <ac:spMkLst>
            <pc:docMk/>
            <pc:sldMk cId="3259060245" sldId="287"/>
            <ac:spMk id="4" creationId="{2C45CBA9-DEB9-4C92-80D7-7ACBF0F5E8B7}"/>
          </ac:spMkLst>
        </pc:spChg>
        <pc:spChg chg="add mod">
          <ac:chgData name="Namana Maji" userId="dc0f2674-f8f9-4fcc-b8e8-c85a8502b162" providerId="ADAL" clId="{488B1AB8-F482-4DC7-AE03-F31D5DD14390}" dt="2021-06-18T16:55:57.970" v="813" actId="20577"/>
          <ac:spMkLst>
            <pc:docMk/>
            <pc:sldMk cId="3259060245" sldId="287"/>
            <ac:spMk id="7" creationId="{C2584D6D-23B6-4A52-B018-2162B094AB1B}"/>
          </ac:spMkLst>
        </pc:spChg>
        <pc:cxnChg chg="add del mod">
          <ac:chgData name="Namana Maji" userId="dc0f2674-f8f9-4fcc-b8e8-c85a8502b162" providerId="ADAL" clId="{488B1AB8-F482-4DC7-AE03-F31D5DD14390}" dt="2021-06-18T16:40:55.212" v="734" actId="478"/>
          <ac:cxnSpMkLst>
            <pc:docMk/>
            <pc:sldMk cId="3259060245" sldId="287"/>
            <ac:cxnSpMk id="6" creationId="{A84B0A81-2C4F-4617-AC69-0F76F3A2F639}"/>
          </ac:cxnSpMkLst>
        </pc:cxnChg>
        <pc:cxnChg chg="add mod">
          <ac:chgData name="Namana Maji" userId="dc0f2674-f8f9-4fcc-b8e8-c85a8502b162" providerId="ADAL" clId="{488B1AB8-F482-4DC7-AE03-F31D5DD14390}" dt="2021-06-18T16:53:58.070" v="795" actId="688"/>
          <ac:cxnSpMkLst>
            <pc:docMk/>
            <pc:sldMk cId="3259060245" sldId="287"/>
            <ac:cxnSpMk id="9" creationId="{BFEE9077-11FD-4CF6-8B23-BAF4E86ADA10}"/>
          </ac:cxnSpMkLst>
        </pc:cxnChg>
      </pc:sldChg>
      <pc:sldChg chg="addSp delSp modSp new mod modTransition">
        <pc:chgData name="Namana Maji" userId="dc0f2674-f8f9-4fcc-b8e8-c85a8502b162" providerId="ADAL" clId="{488B1AB8-F482-4DC7-AE03-F31D5DD14390}" dt="2021-06-18T16:39:58.879" v="728" actId="1076"/>
        <pc:sldMkLst>
          <pc:docMk/>
          <pc:sldMk cId="1084012491" sldId="288"/>
        </pc:sldMkLst>
        <pc:spChg chg="del">
          <ac:chgData name="Namana Maji" userId="dc0f2674-f8f9-4fcc-b8e8-c85a8502b162" providerId="ADAL" clId="{488B1AB8-F482-4DC7-AE03-F31D5DD14390}" dt="2021-06-18T16:25:29.955" v="655" actId="478"/>
          <ac:spMkLst>
            <pc:docMk/>
            <pc:sldMk cId="1084012491" sldId="288"/>
            <ac:spMk id="2" creationId="{05FEDB78-124B-4A9F-AB94-0C838C92FBF9}"/>
          </ac:spMkLst>
        </pc:spChg>
        <pc:spChg chg="del">
          <ac:chgData name="Namana Maji" userId="dc0f2674-f8f9-4fcc-b8e8-c85a8502b162" providerId="ADAL" clId="{488B1AB8-F482-4DC7-AE03-F31D5DD14390}" dt="2021-06-18T16:25:30.960" v="656" actId="478"/>
          <ac:spMkLst>
            <pc:docMk/>
            <pc:sldMk cId="1084012491" sldId="288"/>
            <ac:spMk id="3" creationId="{66B94261-C920-4C48-BED0-34DE01A7E336}"/>
          </ac:spMkLst>
        </pc:spChg>
        <pc:spChg chg="add mod">
          <ac:chgData name="Namana Maji" userId="dc0f2674-f8f9-4fcc-b8e8-c85a8502b162" providerId="ADAL" clId="{488B1AB8-F482-4DC7-AE03-F31D5DD14390}" dt="2021-06-18T16:39:29.737" v="722" actId="1076"/>
          <ac:spMkLst>
            <pc:docMk/>
            <pc:sldMk cId="1084012491" sldId="288"/>
            <ac:spMk id="4" creationId="{3D9D2759-8C73-41CF-8F3C-2F53838AB0AD}"/>
          </ac:spMkLst>
        </pc:spChg>
        <pc:spChg chg="add mod">
          <ac:chgData name="Namana Maji" userId="dc0f2674-f8f9-4fcc-b8e8-c85a8502b162" providerId="ADAL" clId="{488B1AB8-F482-4DC7-AE03-F31D5DD14390}" dt="2021-06-18T16:28:59.277" v="674" actId="207"/>
          <ac:spMkLst>
            <pc:docMk/>
            <pc:sldMk cId="1084012491" sldId="288"/>
            <ac:spMk id="5" creationId="{55ED0D72-8D91-4C73-B17E-83F40F8C97B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6" creationId="{6BD51AFD-6B6E-433C-9C28-A6CB79B5FEE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7" creationId="{403A0EAF-D5E8-414D-B212-079F4563A096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8" creationId="{A2F34BC4-B2C2-4DC6-9165-533DDAD6AE99}"/>
          </ac:spMkLst>
        </pc:spChg>
        <pc:spChg chg="add mod">
          <ac:chgData name="Namana Maji" userId="dc0f2674-f8f9-4fcc-b8e8-c85a8502b162" providerId="ADAL" clId="{488B1AB8-F482-4DC7-AE03-F31D5DD14390}" dt="2021-06-18T16:39:33.285" v="723" actId="1076"/>
          <ac:spMkLst>
            <pc:docMk/>
            <pc:sldMk cId="1084012491" sldId="288"/>
            <ac:spMk id="9" creationId="{BE569E4B-A797-4417-BF11-91D972F86660}"/>
          </ac:spMkLst>
        </pc:spChg>
        <pc:graphicFrameChg chg="add mod">
          <ac:chgData name="Namana Maji" userId="dc0f2674-f8f9-4fcc-b8e8-c85a8502b162" providerId="ADAL" clId="{488B1AB8-F482-4DC7-AE03-F31D5DD14390}" dt="2021-06-18T16:29:47.824" v="679" actId="208"/>
          <ac:graphicFrameMkLst>
            <pc:docMk/>
            <pc:sldMk cId="1084012491" sldId="288"/>
            <ac:graphicFrameMk id="10" creationId="{81607283-8523-41DD-B869-04D0A6D12AE2}"/>
          </ac:graphicFrameMkLst>
        </pc:graphicFrameChg>
        <pc:picChg chg="add mod">
          <ac:chgData name="Namana Maji" userId="dc0f2674-f8f9-4fcc-b8e8-c85a8502b162" providerId="ADAL" clId="{488B1AB8-F482-4DC7-AE03-F31D5DD14390}" dt="2021-06-18T16:39:58.879" v="728" actId="1076"/>
          <ac:picMkLst>
            <pc:docMk/>
            <pc:sldMk cId="1084012491" sldId="288"/>
            <ac:picMk id="11" creationId="{1589B12D-B025-4102-897C-2E94C3643DCE}"/>
          </ac:picMkLst>
        </pc:picChg>
        <pc:picChg chg="add mod">
          <ac:chgData name="Namana Maji" userId="dc0f2674-f8f9-4fcc-b8e8-c85a8502b162" providerId="ADAL" clId="{488B1AB8-F482-4DC7-AE03-F31D5DD14390}" dt="2021-06-18T16:39:47.687" v="726" actId="1076"/>
          <ac:picMkLst>
            <pc:docMk/>
            <pc:sldMk cId="1084012491" sldId="288"/>
            <ac:picMk id="12" creationId="{E6105259-2074-4628-9CAE-1DCFCE238E1A}"/>
          </ac:picMkLst>
        </pc:picChg>
        <pc:picChg chg="add mod">
          <ac:chgData name="Namana Maji" userId="dc0f2674-f8f9-4fcc-b8e8-c85a8502b162" providerId="ADAL" clId="{488B1AB8-F482-4DC7-AE03-F31D5DD14390}" dt="2021-06-18T16:39:51.651" v="727" actId="1076"/>
          <ac:picMkLst>
            <pc:docMk/>
            <pc:sldMk cId="1084012491" sldId="288"/>
            <ac:picMk id="13" creationId="{01AE1286-9EB6-4A3C-905D-FD946513514C}"/>
          </ac:picMkLst>
        </pc:picChg>
        <pc:picChg chg="add mod">
          <ac:chgData name="Namana Maji" userId="dc0f2674-f8f9-4fcc-b8e8-c85a8502b162" providerId="ADAL" clId="{488B1AB8-F482-4DC7-AE03-F31D5DD14390}" dt="2021-06-18T16:31:12.246" v="687" actId="1076"/>
          <ac:picMkLst>
            <pc:docMk/>
            <pc:sldMk cId="1084012491" sldId="288"/>
            <ac:picMk id="14" creationId="{946AAAAF-5C8A-4719-9867-66424ED0242C}"/>
          </ac:picMkLst>
        </pc:picChg>
        <pc:cxnChg chg="add del mod">
          <ac:chgData name="Namana Maji" userId="dc0f2674-f8f9-4fcc-b8e8-c85a8502b162" providerId="ADAL" clId="{488B1AB8-F482-4DC7-AE03-F31D5DD14390}" dt="2021-06-18T16:31:16.446" v="688" actId="478"/>
          <ac:cxnSpMkLst>
            <pc:docMk/>
            <pc:sldMk cId="1084012491" sldId="288"/>
            <ac:cxnSpMk id="16" creationId="{555A0422-80F9-438C-884B-E000027D9777}"/>
          </ac:cxnSpMkLst>
        </pc:cxnChg>
      </pc:sldChg>
      <pc:sldChg chg="addSp delSp new del mod">
        <pc:chgData name="Namana Maji" userId="dc0f2674-f8f9-4fcc-b8e8-c85a8502b162" providerId="ADAL" clId="{488B1AB8-F482-4DC7-AE03-F31D5DD14390}" dt="2021-06-18T16:17:07.629" v="640" actId="680"/>
        <pc:sldMkLst>
          <pc:docMk/>
          <pc:sldMk cId="3271491249" sldId="288"/>
        </pc:sldMkLst>
        <pc:spChg chg="add del">
          <ac:chgData name="Namana Maji" userId="dc0f2674-f8f9-4fcc-b8e8-c85a8502b162" providerId="ADAL" clId="{488B1AB8-F482-4DC7-AE03-F31D5DD14390}" dt="2021-06-18T16:17:07.160" v="639" actId="478"/>
          <ac:spMkLst>
            <pc:docMk/>
            <pc:sldMk cId="3271491249" sldId="288"/>
            <ac:spMk id="2" creationId="{065AB016-52A7-4FF6-AA70-06672D00D796}"/>
          </ac:spMkLst>
        </pc:spChg>
        <pc:spChg chg="add del">
          <ac:chgData name="Namana Maji" userId="dc0f2674-f8f9-4fcc-b8e8-c85a8502b162" providerId="ADAL" clId="{488B1AB8-F482-4DC7-AE03-F31D5DD14390}" dt="2021-06-18T16:17:06.269" v="638" actId="478"/>
          <ac:spMkLst>
            <pc:docMk/>
            <pc:sldMk cId="3271491249" sldId="288"/>
            <ac:spMk id="3" creationId="{2A92A418-1246-4FE2-9D85-0D52C6AB2048}"/>
          </ac:spMkLst>
        </pc:spChg>
      </pc:sldChg>
      <pc:sldChg chg="addSp delSp modSp new mod">
        <pc:chgData name="Namana Maji" userId="dc0f2674-f8f9-4fcc-b8e8-c85a8502b162" providerId="ADAL" clId="{488B1AB8-F482-4DC7-AE03-F31D5DD14390}" dt="2021-06-18T17:18:48.417" v="1049" actId="14100"/>
        <pc:sldMkLst>
          <pc:docMk/>
          <pc:sldMk cId="1700221988" sldId="289"/>
        </pc:sldMkLst>
        <pc:spChg chg="del">
          <ac:chgData name="Namana Maji" userId="dc0f2674-f8f9-4fcc-b8e8-c85a8502b162" providerId="ADAL" clId="{488B1AB8-F482-4DC7-AE03-F31D5DD14390}" dt="2021-06-18T16:56:23.857" v="816" actId="478"/>
          <ac:spMkLst>
            <pc:docMk/>
            <pc:sldMk cId="1700221988" sldId="289"/>
            <ac:spMk id="2" creationId="{0360140A-8A03-46E2-A72B-1538ABED8563}"/>
          </ac:spMkLst>
        </pc:spChg>
        <pc:spChg chg="del">
          <ac:chgData name="Namana Maji" userId="dc0f2674-f8f9-4fcc-b8e8-c85a8502b162" providerId="ADAL" clId="{488B1AB8-F482-4DC7-AE03-F31D5DD14390}" dt="2021-06-18T16:56:22.682" v="815" actId="478"/>
          <ac:spMkLst>
            <pc:docMk/>
            <pc:sldMk cId="1700221988" sldId="289"/>
            <ac:spMk id="3" creationId="{AD6DD5BE-855B-4D69-916A-CF28553841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4" creationId="{EFA6E4A0-C606-4236-9D7D-6D14259321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5" creationId="{A5312DA1-968A-491B-8EF9-98119A48BA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3" creationId="{7440DC3E-0F09-4792-8ED6-9D8AB2C4E6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4" creationId="{2EE9E969-BEF0-4779-9D3F-A78AB757BCB7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7" creationId="{F47284F1-6BE7-4D03-BE89-2BE4E21F9BC2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8" creationId="{F087FC09-DDB3-4FB5-9F82-D312D882D54A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9" creationId="{74680E74-15C2-4107-B16B-2FC773B23921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20" creationId="{CD6378B4-A3EC-4E7D-A6F7-858A6F936C8D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2" creationId="{ED7CAD63-CAFC-4065-834C-78E2066A531C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3" creationId="{1A6B21D1-BE2B-4309-864B-1AB875665898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4" creationId="{60D0D0C3-0D61-48C2-A452-C77A216AC33B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5" creationId="{30B728EC-84B5-40E5-B1F8-96001C1C1E74}"/>
          </ac:spMkLst>
        </pc:spChg>
        <pc:spChg chg="add del mod">
          <ac:chgData name="Namana Maji" userId="dc0f2674-f8f9-4fcc-b8e8-c85a8502b162" providerId="ADAL" clId="{488B1AB8-F482-4DC7-AE03-F31D5DD14390}" dt="2021-06-18T17:08:32.827" v="914"/>
          <ac:spMkLst>
            <pc:docMk/>
            <pc:sldMk cId="1700221988" sldId="289"/>
            <ac:spMk id="34" creationId="{9A965D0C-035A-4D4F-B6CC-9141A8EE0ED2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5" creationId="{39D924D6-0F12-469A-8AF2-0F9FB46053E7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6" creationId="{A5E44D36-851F-4C68-B228-744E7EE2AB2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7" creationId="{FDBF3F14-A9F7-49CF-94EB-6DB69840029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8" creationId="{C40E0C77-F9AF-4E34-A3FE-3E5CC5FA0D20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9" creationId="{C43A4712-9B15-4822-85FC-D67A6F0BE88E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0" creationId="{AC8674D6-58BC-4F0A-8BD3-39676D14F625}"/>
          </ac:spMkLst>
        </pc:spChg>
        <pc:spChg chg="add mod">
          <ac:chgData name="Namana Maji" userId="dc0f2674-f8f9-4fcc-b8e8-c85a8502b162" providerId="ADAL" clId="{488B1AB8-F482-4DC7-AE03-F31D5DD14390}" dt="2021-06-18T17:18:48.417" v="1049" actId="14100"/>
          <ac:spMkLst>
            <pc:docMk/>
            <pc:sldMk cId="1700221988" sldId="289"/>
            <ac:spMk id="41" creationId="{C11BC3CA-6E1F-4154-98B4-761BF2ABBDE6}"/>
          </ac:spMkLst>
        </pc:spChg>
        <pc:spChg chg="add mod or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2" creationId="{99C8AD9E-9545-422A-8B7F-EFEBBBE95C30}"/>
          </ac:spMkLst>
        </pc:s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5" creationId="{673F4DCA-1434-4FB1-970E-430103495B40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6" creationId="{66DC4043-5195-4E80-9403-38F80AA0ECC6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21" creationId="{5D0F04CD-2C1E-42D3-81D2-0C77591564BF}"/>
          </ac:grpSpMkLst>
        </pc:grp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7" creationId="{C38C31F1-2CEC-407D-90C4-6831DC5C969F}"/>
          </ac:picMkLst>
        </pc:picChg>
        <pc:picChg chg="add del mod">
          <ac:chgData name="Namana Maji" userId="dc0f2674-f8f9-4fcc-b8e8-c85a8502b162" providerId="ADAL" clId="{488B1AB8-F482-4DC7-AE03-F31D5DD14390}" dt="2021-06-18T17:06:58.673" v="901" actId="478"/>
          <ac:picMkLst>
            <pc:docMk/>
            <pc:sldMk cId="1700221988" sldId="289"/>
            <ac:picMk id="28" creationId="{DD63B1E2-6FFC-4914-8920-C6BAABEDD00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9" creationId="{C9EA0AA6-F71E-4D59-9316-483046F6894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0" creationId="{2D5D889E-F9D9-4CFB-8F64-3126F37D7FE4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1" creationId="{4BFB8E16-0F97-4676-9952-5418AC5E8C2C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2" creationId="{9125DA6B-5669-4E95-80FD-663A2C786E73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3" creationId="{35A8552E-A583-40A0-B8F1-5EE76EC99C80}"/>
          </ac:picMkLst>
        </pc:picChg>
        <pc:cxnChg chg="add del mod">
          <ac:chgData name="Namana Maji" userId="dc0f2674-f8f9-4fcc-b8e8-c85a8502b162" providerId="ADAL" clId="{488B1AB8-F482-4DC7-AE03-F31D5DD14390}" dt="2021-06-18T16:59:17.841" v="833" actId="478"/>
          <ac:cxnSpMkLst>
            <pc:docMk/>
            <pc:sldMk cId="1700221988" sldId="289"/>
            <ac:cxnSpMk id="7" creationId="{26472E36-1752-4AA8-AD22-CABF989AD14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7390895302462"/>
          <c:y val="8.7795733202781431E-2"/>
          <c:w val="0.38683420612005937"/>
          <c:h val="0.912204266797218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9-4EF7-BBDC-995F530A52F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E9-4EF7-BBDC-995F530A52F9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9-4EF7-BBDC-995F530A52F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E9-4EF7-BBDC-995F530A52F9}"/>
              </c:ext>
            </c:extLst>
          </c:dPt>
          <c:dPt>
            <c:idx val="4"/>
            <c:bubble3D val="0"/>
            <c:spPr>
              <a:solidFill>
                <a:srgbClr val="6600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9-4EF7-BBDC-995F530A52F9}"/>
              </c:ext>
            </c:extLst>
          </c:dPt>
          <c:dPt>
            <c:idx val="5"/>
            <c:bubble3D val="0"/>
            <c:spPr>
              <a:solidFill>
                <a:srgbClr val="8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E9-4EF7-BBDC-995F530A52F9}"/>
              </c:ext>
            </c:extLst>
          </c:dPt>
          <c:dPt>
            <c:idx val="6"/>
            <c:bubble3D val="0"/>
            <c:explosion val="6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EF6-4ADC-BD2F-500F1FC12A25}"/>
              </c:ext>
            </c:extLst>
          </c:dPt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9-4EF7-BBDC-995F530A5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6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Respiratory diseases</cx:pt>
          <cx:pt idx="1">Depletion of Ozone layer</cx:pt>
          <cx:pt idx="2">Global warming</cx:pt>
          <cx:pt idx="3">Acid Rains</cx:pt>
          <cx:pt idx="4">Crop Damage</cx:pt>
          <cx:pt idx="5">Shortage of drinking water</cx:pt>
          <cx:pt idx="6">Imbalance in aquatic ecosystem</cx:pt>
          <cx:pt idx="7">Human &amp; wildlife health hazards</cx:pt>
          <cx:pt idx="8">Deterioration of soil quality</cx:pt>
          <cx:pt idx="9">Health hazards</cx:pt>
          <cx:pt idx="10">Decrease in vegetation cover</cx:pt>
          <cx:pt idx="11">Ground water pollution</cx:pt>
          <cx:pt idx="12">Hearing loss</cx:pt>
          <cx:pt idx="13">Stress</cx:pt>
          <cx:pt idx="14">Insomnia</cx:pt>
          <cx:pt idx="15">Irritation</cx:pt>
        </cx:lvl>
        <cx:lvl ptCount="16">
          <cx:pt idx="0">Fuel combustion</cx:pt>
          <cx:pt idx="1">Dust</cx:pt>
          <cx:pt idx="2">Deforestation</cx:pt>
          <cx:pt idx="3">Industrial emission</cx:pt>
          <cx:pt idx="4">Waste incineration</cx:pt>
          <cx:pt idx="5">Industrial waste</cx:pt>
          <cx:pt idx="6">Sewage</cx:pt>
          <cx:pt idx="7">Oil leaks and spills</cx:pt>
          <cx:pt idx="8">Industrial waste</cx:pt>
          <cx:pt idx="9">Plastics</cx:pt>
          <cx:pt idx="10">Excessive fertilizers</cx:pt>
          <cx:pt idx="11">Garbage disposal</cx:pt>
          <cx:pt idx="12">Traffic</cx:pt>
          <cx:pt idx="13">Constructions</cx:pt>
          <cx:pt idx="14">Industrial machinery</cx:pt>
          <cx:pt idx="15">Loud speakers</cx:pt>
        </cx:lvl>
        <cx:lvl ptCount="16">
          <cx:pt idx="0">Air Pollution</cx:pt>
          <cx:pt idx="1">Air Pollution</cx:pt>
          <cx:pt idx="2">Air Pollution</cx:pt>
          <cx:pt idx="3">Air Pollution</cx:pt>
          <cx:pt idx="4">Air Pollution</cx:pt>
          <cx:pt idx="5">Water Pollution</cx:pt>
          <cx:pt idx="6">Water Pollution</cx:pt>
          <cx:pt idx="7">Water Pollution</cx:pt>
          <cx:pt idx="8">Soil Pollution</cx:pt>
          <cx:pt idx="9">Soil Pollution</cx:pt>
          <cx:pt idx="10">Soil Pollution</cx:pt>
          <cx:pt idx="11">Soil Pollution</cx:pt>
          <cx:pt idx="12">Noise Pollution</cx:pt>
          <cx:pt idx="13">Noise Pollution</cx:pt>
          <cx:pt idx="14">Noise Pollution</cx:pt>
          <cx:pt idx="15">Noise Pollution</cx:pt>
        </cx:lvl>
      </cx:strDim>
      <cx:numDim type="size">
        <cx:f>Sheet1!$D$2:$D$17</cx:f>
        <cx:lvl ptCount="16" formatCode="General">
          <cx:pt idx="0">6</cx:pt>
          <cx:pt idx="1">6</cx:pt>
          <cx:pt idx="2">6</cx:pt>
          <cx:pt idx="3">6</cx:pt>
          <cx:pt idx="4">6</cx:pt>
          <cx:pt idx="5">6</cx:pt>
          <cx:pt idx="6">6</cx:pt>
          <cx:pt idx="7">6</cx:pt>
          <cx:pt idx="8">6</cx:pt>
          <cx:pt idx="9">6</cx:pt>
          <cx:pt idx="10">6</cx:pt>
          <cx:pt idx="11">6</cx:pt>
          <cx:pt idx="12">6</cx:pt>
          <cx:pt idx="13">6</cx:pt>
          <cx:pt idx="14">6</cx:pt>
          <cx:pt idx="15">6</cx:pt>
        </cx:lvl>
      </cx:numDim>
    </cx:data>
  </cx:chartData>
  <cx:chart>
    <cx:title pos="t" align="ctr" overlay="0">
      <cx:tx>
        <cx:txData>
          <cx:v>Environmental Pollution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862" b="0" i="0" u="none" strike="noStrike" baseline="0" dirty="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/>
            </a:rPr>
            <a:t>Environmental Pollution</a:t>
          </a:r>
        </a:p>
      </cx:txPr>
    </cx:title>
    <cx:plotArea>
      <cx:plotAreaRegion>
        <cx:series layoutId="sunburst" uniqueId="{B6153266-4B07-4462-87AA-CE2743B3F3DE}">
          <cx:tx>
            <cx:txData>
              <cx:f>Sheet1!$D$1</cx:f>
              <cx:v>Series1</cx:v>
            </cx:txData>
          </cx:tx>
          <cx:dataLabels pos="ctr"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/>
                </a:pPr>
                <a:endParaRPr lang="en-US" sz="1197" b="0" i="0" u="none" strike="noStrike" baseline="0">
                  <a:solidFill>
                    <a:prstClr val="white"/>
                  </a:solidFill>
                  <a:latin typeface="Calibri" panose="020F0502020204030204"/>
                </a:endParaRPr>
              </a:p>
            </cx:txPr>
            <cx:visibility seriesName="0" categoryName="1" value="0"/>
          </cx:dataLabels>
          <cx:dataId val="0"/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svg"/><Relationship Id="rId1" Type="http://schemas.openxmlformats.org/officeDocument/2006/relationships/image" Target="../media/image124.png"/><Relationship Id="rId6" Type="http://schemas.openxmlformats.org/officeDocument/2006/relationships/image" Target="../media/image129.svg"/><Relationship Id="rId5" Type="http://schemas.openxmlformats.org/officeDocument/2006/relationships/image" Target="../media/image128.png"/><Relationship Id="rId4" Type="http://schemas.openxmlformats.org/officeDocument/2006/relationships/image" Target="../media/image1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3BC9-8D46-4E7A-A66B-C2EB348C4FB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F82766-6B50-46BB-B62C-52B1437F34E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Indicator of pollution level in the area.</a:t>
          </a:r>
        </a:p>
      </dgm:t>
    </dgm:pt>
    <dgm:pt modelId="{17E14BB1-B963-4C00-B16E-33018F351632}" type="parTrans" cxnId="{80668B66-D397-4F7E-A2DC-DBCB5E1B9D99}">
      <dgm:prSet/>
      <dgm:spPr/>
      <dgm:t>
        <a:bodyPr/>
        <a:lstStyle/>
        <a:p>
          <a:endParaRPr lang="en-US"/>
        </a:p>
      </dgm:t>
    </dgm:pt>
    <dgm:pt modelId="{E2AE4E61-DD86-41A3-9812-E7C6C9AB3EA7}" type="sibTrans" cxnId="{80668B66-D397-4F7E-A2DC-DBCB5E1B9D99}">
      <dgm:prSet/>
      <dgm:spPr/>
      <dgm:t>
        <a:bodyPr/>
        <a:lstStyle/>
        <a:p>
          <a:endParaRPr lang="en-US"/>
        </a:p>
      </dgm:t>
    </dgm:pt>
    <dgm:pt modelId="{8E985F0E-A34A-4A62-B04A-0073D9AFAE6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Gauge from 0 to 500</a:t>
          </a:r>
        </a:p>
      </dgm:t>
    </dgm:pt>
    <dgm:pt modelId="{A5DCCF55-B58D-40FF-A4DF-A5B4DF3F9F25}" type="parTrans" cxnId="{DB0C4E49-AF84-46E6-9372-6780EC034012}">
      <dgm:prSet/>
      <dgm:spPr/>
      <dgm:t>
        <a:bodyPr/>
        <a:lstStyle/>
        <a:p>
          <a:endParaRPr lang="en-US"/>
        </a:p>
      </dgm:t>
    </dgm:pt>
    <dgm:pt modelId="{1117DDFA-1DDB-4E1A-87CB-3703B421DE6E}" type="sibTrans" cxnId="{DB0C4E49-AF84-46E6-9372-6780EC034012}">
      <dgm:prSet/>
      <dgm:spPr/>
      <dgm:t>
        <a:bodyPr/>
        <a:lstStyle/>
        <a:p>
          <a:endParaRPr lang="en-US"/>
        </a:p>
      </dgm:t>
    </dgm:pt>
    <dgm:pt modelId="{FD6EBA53-1CC0-4D5B-96D7-33E7EA50FCDB}">
      <dgm:prSet phldrT="[Text]"/>
      <dgm:spPr>
        <a:solidFill>
          <a:srgbClr val="EB4FB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6 categories based on level of health concern</a:t>
          </a:r>
        </a:p>
      </dgm:t>
    </dgm:pt>
    <dgm:pt modelId="{C6F75700-A197-4274-A2FA-9106115F4D28}" type="parTrans" cxnId="{5DC27A05-B0EC-4195-AEFC-B447634781DB}">
      <dgm:prSet/>
      <dgm:spPr/>
      <dgm:t>
        <a:bodyPr/>
        <a:lstStyle/>
        <a:p>
          <a:endParaRPr lang="en-US"/>
        </a:p>
      </dgm:t>
    </dgm:pt>
    <dgm:pt modelId="{E878E6FB-4700-4208-9A01-E3CEA7C515D7}" type="sibTrans" cxnId="{5DC27A05-B0EC-4195-AEFC-B447634781DB}">
      <dgm:prSet/>
      <dgm:spPr/>
      <dgm:t>
        <a:bodyPr/>
        <a:lstStyle/>
        <a:p>
          <a:endParaRPr lang="en-US"/>
        </a:p>
      </dgm:t>
    </dgm:pt>
    <dgm:pt modelId="{DBBE3EF7-1762-4FC0-A575-FEF3342686A6}">
      <dgm:prSet/>
      <dgm:spPr/>
      <dgm:t>
        <a:bodyPr/>
        <a:lstStyle/>
        <a:p>
          <a:r>
            <a:rPr lang="en-US" dirty="0"/>
            <a:t>Public health risk increases as AQI increases</a:t>
          </a:r>
        </a:p>
      </dgm:t>
    </dgm:pt>
    <dgm:pt modelId="{B6808544-9410-4752-A00C-104B539886FF}" type="parTrans" cxnId="{8AD9954F-BB70-4CE4-B791-4EE0A7593C90}">
      <dgm:prSet/>
      <dgm:spPr/>
      <dgm:t>
        <a:bodyPr/>
        <a:lstStyle/>
        <a:p>
          <a:endParaRPr lang="en-US"/>
        </a:p>
      </dgm:t>
    </dgm:pt>
    <dgm:pt modelId="{1CF1289A-86F4-4A47-97F8-22D2469BE578}" type="sibTrans" cxnId="{8AD9954F-BB70-4CE4-B791-4EE0A7593C90}">
      <dgm:prSet/>
      <dgm:spPr/>
      <dgm:t>
        <a:bodyPr/>
        <a:lstStyle/>
        <a:p>
          <a:endParaRPr lang="en-US"/>
        </a:p>
      </dgm:t>
    </dgm:pt>
    <dgm:pt modelId="{16A64242-BF5A-4A3F-AC00-D3A93825F977}">
      <dgm:prSet/>
      <dgm:spPr/>
      <dgm:t>
        <a:bodyPr/>
        <a:lstStyle/>
        <a:p>
          <a:r>
            <a:rPr lang="en-US" dirty="0"/>
            <a:t>In India, eight common pollutants used for AQI</a:t>
          </a:r>
        </a:p>
      </dgm:t>
    </dgm:pt>
    <dgm:pt modelId="{D08ADCF8-AE8B-4CEB-8A60-880586C3BFC9}" type="parTrans" cxnId="{BA509E62-E263-491B-98BC-C9743A00D95F}">
      <dgm:prSet/>
      <dgm:spPr/>
      <dgm:t>
        <a:bodyPr/>
        <a:lstStyle/>
        <a:p>
          <a:endParaRPr lang="en-US"/>
        </a:p>
      </dgm:t>
    </dgm:pt>
    <dgm:pt modelId="{9310CC7F-91E8-4785-8369-95539B37DCF7}" type="sibTrans" cxnId="{BA509E62-E263-491B-98BC-C9743A00D95F}">
      <dgm:prSet/>
      <dgm:spPr/>
      <dgm:t>
        <a:bodyPr/>
        <a:lstStyle/>
        <a:p>
          <a:endParaRPr lang="en-US"/>
        </a:p>
      </dgm:t>
    </dgm:pt>
    <dgm:pt modelId="{7F5BE0F6-C0A4-4286-BBD6-AB72BB2C9DEC}" type="pres">
      <dgm:prSet presAssocID="{70753BC9-8D46-4E7A-A66B-C2EB348C4FB5}" presName="Name0" presStyleCnt="0">
        <dgm:presLayoutVars>
          <dgm:chMax val="7"/>
          <dgm:chPref val="7"/>
          <dgm:dir/>
        </dgm:presLayoutVars>
      </dgm:prSet>
      <dgm:spPr/>
    </dgm:pt>
    <dgm:pt modelId="{F001894D-F781-48D5-8ECB-B3B52E0FB2B6}" type="pres">
      <dgm:prSet presAssocID="{70753BC9-8D46-4E7A-A66B-C2EB348C4FB5}" presName="Name1" presStyleCnt="0"/>
      <dgm:spPr/>
    </dgm:pt>
    <dgm:pt modelId="{36A50677-011C-4C9B-ACCD-6CB5D2655A76}" type="pres">
      <dgm:prSet presAssocID="{70753BC9-8D46-4E7A-A66B-C2EB348C4FB5}" presName="cycle" presStyleCnt="0"/>
      <dgm:spPr/>
    </dgm:pt>
    <dgm:pt modelId="{48A4B31E-14A3-4FF9-8EAC-8978A494A66A}" type="pres">
      <dgm:prSet presAssocID="{70753BC9-8D46-4E7A-A66B-C2EB348C4FB5}" presName="srcNode" presStyleLbl="node1" presStyleIdx="0" presStyleCnt="5"/>
      <dgm:spPr/>
    </dgm:pt>
    <dgm:pt modelId="{5B2D0F97-10E6-4FFC-8B70-9EBACB7EE454}" type="pres">
      <dgm:prSet presAssocID="{70753BC9-8D46-4E7A-A66B-C2EB348C4FB5}" presName="conn" presStyleLbl="parChTrans1D2" presStyleIdx="0" presStyleCnt="1"/>
      <dgm:spPr/>
    </dgm:pt>
    <dgm:pt modelId="{4DFE8980-E19E-4ED0-824C-6E154A351F25}" type="pres">
      <dgm:prSet presAssocID="{70753BC9-8D46-4E7A-A66B-C2EB348C4FB5}" presName="extraNode" presStyleLbl="node1" presStyleIdx="0" presStyleCnt="5"/>
      <dgm:spPr/>
    </dgm:pt>
    <dgm:pt modelId="{06CF72B6-96CA-43BB-A381-C245E97D38BC}" type="pres">
      <dgm:prSet presAssocID="{70753BC9-8D46-4E7A-A66B-C2EB348C4FB5}" presName="dstNode" presStyleLbl="node1" presStyleIdx="0" presStyleCnt="5"/>
      <dgm:spPr/>
    </dgm:pt>
    <dgm:pt modelId="{11952CA6-99A3-44D4-BB6E-7A5E132F208B}" type="pres">
      <dgm:prSet presAssocID="{FBF82766-6B50-46BB-B62C-52B1437F34EA}" presName="text_1" presStyleLbl="node1" presStyleIdx="0" presStyleCnt="5">
        <dgm:presLayoutVars>
          <dgm:bulletEnabled val="1"/>
        </dgm:presLayoutVars>
      </dgm:prSet>
      <dgm:spPr/>
    </dgm:pt>
    <dgm:pt modelId="{4E53701D-3BEA-4B0A-B2F6-B58DDC753354}" type="pres">
      <dgm:prSet presAssocID="{FBF82766-6B50-46BB-B62C-52B1437F34EA}" presName="accent_1" presStyleCnt="0"/>
      <dgm:spPr/>
    </dgm:pt>
    <dgm:pt modelId="{8F4D8A0F-16E2-44BB-B6F5-B1B4721E3064}" type="pres">
      <dgm:prSet presAssocID="{FBF82766-6B50-46BB-B62C-52B1437F34EA}" presName="accentRepeatNode" presStyleLbl="solidFgAcc1" presStyleIdx="0" presStyleCnt="5"/>
      <dgm:spPr/>
    </dgm:pt>
    <dgm:pt modelId="{DE19FDE6-6276-4EB8-A26D-CDBBB9D9E71E}" type="pres">
      <dgm:prSet presAssocID="{8E985F0E-A34A-4A62-B04A-0073D9AFAE6E}" presName="text_2" presStyleLbl="node1" presStyleIdx="1" presStyleCnt="5">
        <dgm:presLayoutVars>
          <dgm:bulletEnabled val="1"/>
        </dgm:presLayoutVars>
      </dgm:prSet>
      <dgm:spPr/>
    </dgm:pt>
    <dgm:pt modelId="{78B38020-49AA-4B6D-AB06-83A3EE296B41}" type="pres">
      <dgm:prSet presAssocID="{8E985F0E-A34A-4A62-B04A-0073D9AFAE6E}" presName="accent_2" presStyleCnt="0"/>
      <dgm:spPr/>
    </dgm:pt>
    <dgm:pt modelId="{B59081A4-C2D5-4EC4-9FAE-2DD7048B0337}" type="pres">
      <dgm:prSet presAssocID="{8E985F0E-A34A-4A62-B04A-0073D9AFAE6E}" presName="accentRepeatNode" presStyleLbl="solidFgAcc1" presStyleIdx="1" presStyleCnt="5"/>
      <dgm:spPr/>
    </dgm:pt>
    <dgm:pt modelId="{8B78B6FF-7552-4326-AF64-3E4A267CB882}" type="pres">
      <dgm:prSet presAssocID="{FD6EBA53-1CC0-4D5B-96D7-33E7EA50FCDB}" presName="text_3" presStyleLbl="node1" presStyleIdx="2" presStyleCnt="5">
        <dgm:presLayoutVars>
          <dgm:bulletEnabled val="1"/>
        </dgm:presLayoutVars>
      </dgm:prSet>
      <dgm:spPr/>
    </dgm:pt>
    <dgm:pt modelId="{F150883A-EC23-487F-8835-158E9F26BEF9}" type="pres">
      <dgm:prSet presAssocID="{FD6EBA53-1CC0-4D5B-96D7-33E7EA50FCDB}" presName="accent_3" presStyleCnt="0"/>
      <dgm:spPr/>
    </dgm:pt>
    <dgm:pt modelId="{9689BA27-94F3-48C5-800D-4C5657BA34C0}" type="pres">
      <dgm:prSet presAssocID="{FD6EBA53-1CC0-4D5B-96D7-33E7EA50FCDB}" presName="accentRepeatNode" presStyleLbl="solidFgAcc1" presStyleIdx="2" presStyleCnt="5"/>
      <dgm:spPr>
        <a:ln>
          <a:solidFill>
            <a:srgbClr val="EB4FBE"/>
          </a:solidFill>
        </a:ln>
      </dgm:spPr>
    </dgm:pt>
    <dgm:pt modelId="{9A464298-CCFB-4965-A614-1E5A1A57E268}" type="pres">
      <dgm:prSet presAssocID="{DBBE3EF7-1762-4FC0-A575-FEF3342686A6}" presName="text_4" presStyleLbl="node1" presStyleIdx="3" presStyleCnt="5">
        <dgm:presLayoutVars>
          <dgm:bulletEnabled val="1"/>
        </dgm:presLayoutVars>
      </dgm:prSet>
      <dgm:spPr/>
    </dgm:pt>
    <dgm:pt modelId="{08629007-22A8-412F-9E12-3A884C06A7B8}" type="pres">
      <dgm:prSet presAssocID="{DBBE3EF7-1762-4FC0-A575-FEF3342686A6}" presName="accent_4" presStyleCnt="0"/>
      <dgm:spPr/>
    </dgm:pt>
    <dgm:pt modelId="{473BB5F1-AD98-4803-BC4D-0F34B827134B}" type="pres">
      <dgm:prSet presAssocID="{DBBE3EF7-1762-4FC0-A575-FEF3342686A6}" presName="accentRepeatNode" presStyleLbl="solidFgAcc1" presStyleIdx="3" presStyleCnt="5"/>
      <dgm:spPr/>
    </dgm:pt>
    <dgm:pt modelId="{935D578A-1107-4A6A-B089-AAD3D0FADA00}" type="pres">
      <dgm:prSet presAssocID="{16A64242-BF5A-4A3F-AC00-D3A93825F977}" presName="text_5" presStyleLbl="node1" presStyleIdx="4" presStyleCnt="5">
        <dgm:presLayoutVars>
          <dgm:bulletEnabled val="1"/>
        </dgm:presLayoutVars>
      </dgm:prSet>
      <dgm:spPr/>
    </dgm:pt>
    <dgm:pt modelId="{3C15383F-64A3-45D2-9C9E-11443BC0853E}" type="pres">
      <dgm:prSet presAssocID="{16A64242-BF5A-4A3F-AC00-D3A93825F977}" presName="accent_5" presStyleCnt="0"/>
      <dgm:spPr/>
    </dgm:pt>
    <dgm:pt modelId="{18C644AA-4873-4604-BAC3-A225D40C9800}" type="pres">
      <dgm:prSet presAssocID="{16A64242-BF5A-4A3F-AC00-D3A93825F977}" presName="accentRepeatNode" presStyleLbl="solidFgAcc1" presStyleIdx="4" presStyleCnt="5"/>
      <dgm:spPr/>
    </dgm:pt>
  </dgm:ptLst>
  <dgm:cxnLst>
    <dgm:cxn modelId="{D548EB03-2361-401B-950E-A8DE5B9AF7EC}" type="presOf" srcId="{DBBE3EF7-1762-4FC0-A575-FEF3342686A6}" destId="{9A464298-CCFB-4965-A614-1E5A1A57E268}" srcOrd="0" destOrd="0" presId="urn:microsoft.com/office/officeart/2008/layout/VerticalCurvedList"/>
    <dgm:cxn modelId="{5DC27A05-B0EC-4195-AEFC-B447634781DB}" srcId="{70753BC9-8D46-4E7A-A66B-C2EB348C4FB5}" destId="{FD6EBA53-1CC0-4D5B-96D7-33E7EA50FCDB}" srcOrd="2" destOrd="0" parTransId="{C6F75700-A197-4274-A2FA-9106115F4D28}" sibTransId="{E878E6FB-4700-4208-9A01-E3CEA7C515D7}"/>
    <dgm:cxn modelId="{EC4C4825-7A68-42C9-9197-A24984119885}" type="presOf" srcId="{8E985F0E-A34A-4A62-B04A-0073D9AFAE6E}" destId="{DE19FDE6-6276-4EB8-A26D-CDBBB9D9E71E}" srcOrd="0" destOrd="0" presId="urn:microsoft.com/office/officeart/2008/layout/VerticalCurvedList"/>
    <dgm:cxn modelId="{BA509E62-E263-491B-98BC-C9743A00D95F}" srcId="{70753BC9-8D46-4E7A-A66B-C2EB348C4FB5}" destId="{16A64242-BF5A-4A3F-AC00-D3A93825F977}" srcOrd="4" destOrd="0" parTransId="{D08ADCF8-AE8B-4CEB-8A60-880586C3BFC9}" sibTransId="{9310CC7F-91E8-4785-8369-95539B37DCF7}"/>
    <dgm:cxn modelId="{80668B66-D397-4F7E-A2DC-DBCB5E1B9D99}" srcId="{70753BC9-8D46-4E7A-A66B-C2EB348C4FB5}" destId="{FBF82766-6B50-46BB-B62C-52B1437F34EA}" srcOrd="0" destOrd="0" parTransId="{17E14BB1-B963-4C00-B16E-33018F351632}" sibTransId="{E2AE4E61-DD86-41A3-9812-E7C6C9AB3EA7}"/>
    <dgm:cxn modelId="{DB0C4E49-AF84-46E6-9372-6780EC034012}" srcId="{70753BC9-8D46-4E7A-A66B-C2EB348C4FB5}" destId="{8E985F0E-A34A-4A62-B04A-0073D9AFAE6E}" srcOrd="1" destOrd="0" parTransId="{A5DCCF55-B58D-40FF-A4DF-A5B4DF3F9F25}" sibTransId="{1117DDFA-1DDB-4E1A-87CB-3703B421DE6E}"/>
    <dgm:cxn modelId="{8AD9954F-BB70-4CE4-B791-4EE0A7593C90}" srcId="{70753BC9-8D46-4E7A-A66B-C2EB348C4FB5}" destId="{DBBE3EF7-1762-4FC0-A575-FEF3342686A6}" srcOrd="3" destOrd="0" parTransId="{B6808544-9410-4752-A00C-104B539886FF}" sibTransId="{1CF1289A-86F4-4A47-97F8-22D2469BE578}"/>
    <dgm:cxn modelId="{DFE6E453-38CF-41FC-8E8B-E8BC7F0DDF49}" type="presOf" srcId="{FD6EBA53-1CC0-4D5B-96D7-33E7EA50FCDB}" destId="{8B78B6FF-7552-4326-AF64-3E4A267CB882}" srcOrd="0" destOrd="0" presId="urn:microsoft.com/office/officeart/2008/layout/VerticalCurvedList"/>
    <dgm:cxn modelId="{CE4B8157-06A9-4BBF-907B-31DAB17898D0}" type="presOf" srcId="{16A64242-BF5A-4A3F-AC00-D3A93825F977}" destId="{935D578A-1107-4A6A-B089-AAD3D0FADA00}" srcOrd="0" destOrd="0" presId="urn:microsoft.com/office/officeart/2008/layout/VerticalCurvedList"/>
    <dgm:cxn modelId="{4A8937C8-1437-4648-A1E4-DF75AD56B0ED}" type="presOf" srcId="{E2AE4E61-DD86-41A3-9812-E7C6C9AB3EA7}" destId="{5B2D0F97-10E6-4FFC-8B70-9EBACB7EE454}" srcOrd="0" destOrd="0" presId="urn:microsoft.com/office/officeart/2008/layout/VerticalCurvedList"/>
    <dgm:cxn modelId="{BA3573CD-48EA-4A0B-A70B-3F46CE77D61C}" type="presOf" srcId="{70753BC9-8D46-4E7A-A66B-C2EB348C4FB5}" destId="{7F5BE0F6-C0A4-4286-BBD6-AB72BB2C9DEC}" srcOrd="0" destOrd="0" presId="urn:microsoft.com/office/officeart/2008/layout/VerticalCurvedList"/>
    <dgm:cxn modelId="{9D9738EE-03B7-4F15-B30F-585DD2B7BE95}" type="presOf" srcId="{FBF82766-6B50-46BB-B62C-52B1437F34EA}" destId="{11952CA6-99A3-44D4-BB6E-7A5E132F208B}" srcOrd="0" destOrd="0" presId="urn:microsoft.com/office/officeart/2008/layout/VerticalCurvedList"/>
    <dgm:cxn modelId="{8C20F63E-7242-493A-ADFC-46356510B4F4}" type="presParOf" srcId="{7F5BE0F6-C0A4-4286-BBD6-AB72BB2C9DEC}" destId="{F001894D-F781-48D5-8ECB-B3B52E0FB2B6}" srcOrd="0" destOrd="0" presId="urn:microsoft.com/office/officeart/2008/layout/VerticalCurvedList"/>
    <dgm:cxn modelId="{B08A86C5-6338-4C9D-A69D-22532490BBCE}" type="presParOf" srcId="{F001894D-F781-48D5-8ECB-B3B52E0FB2B6}" destId="{36A50677-011C-4C9B-ACCD-6CB5D2655A76}" srcOrd="0" destOrd="0" presId="urn:microsoft.com/office/officeart/2008/layout/VerticalCurvedList"/>
    <dgm:cxn modelId="{3CBF7D8A-5A59-4B02-BF5D-B85A50EF6CCB}" type="presParOf" srcId="{36A50677-011C-4C9B-ACCD-6CB5D2655A76}" destId="{48A4B31E-14A3-4FF9-8EAC-8978A494A66A}" srcOrd="0" destOrd="0" presId="urn:microsoft.com/office/officeart/2008/layout/VerticalCurvedList"/>
    <dgm:cxn modelId="{6AA0679B-7A11-4A0E-BF28-2D1494AB707B}" type="presParOf" srcId="{36A50677-011C-4C9B-ACCD-6CB5D2655A76}" destId="{5B2D0F97-10E6-4FFC-8B70-9EBACB7EE454}" srcOrd="1" destOrd="0" presId="urn:microsoft.com/office/officeart/2008/layout/VerticalCurvedList"/>
    <dgm:cxn modelId="{47285A51-2850-42DB-B2F8-7B4C6BFF2A14}" type="presParOf" srcId="{36A50677-011C-4C9B-ACCD-6CB5D2655A76}" destId="{4DFE8980-E19E-4ED0-824C-6E154A351F25}" srcOrd="2" destOrd="0" presId="urn:microsoft.com/office/officeart/2008/layout/VerticalCurvedList"/>
    <dgm:cxn modelId="{1CAA03A0-3465-4C98-B170-354B70D59F27}" type="presParOf" srcId="{36A50677-011C-4C9B-ACCD-6CB5D2655A76}" destId="{06CF72B6-96CA-43BB-A381-C245E97D38BC}" srcOrd="3" destOrd="0" presId="urn:microsoft.com/office/officeart/2008/layout/VerticalCurvedList"/>
    <dgm:cxn modelId="{6BC5B5F2-D18B-49CA-B859-1C149F989E8B}" type="presParOf" srcId="{F001894D-F781-48D5-8ECB-B3B52E0FB2B6}" destId="{11952CA6-99A3-44D4-BB6E-7A5E132F208B}" srcOrd="1" destOrd="0" presId="urn:microsoft.com/office/officeart/2008/layout/VerticalCurvedList"/>
    <dgm:cxn modelId="{302C561E-430F-416A-BA89-3F8C24DF90BE}" type="presParOf" srcId="{F001894D-F781-48D5-8ECB-B3B52E0FB2B6}" destId="{4E53701D-3BEA-4B0A-B2F6-B58DDC753354}" srcOrd="2" destOrd="0" presId="urn:microsoft.com/office/officeart/2008/layout/VerticalCurvedList"/>
    <dgm:cxn modelId="{3DE36EA5-321A-49A4-8348-B64F2EF0E3E5}" type="presParOf" srcId="{4E53701D-3BEA-4B0A-B2F6-B58DDC753354}" destId="{8F4D8A0F-16E2-44BB-B6F5-B1B4721E3064}" srcOrd="0" destOrd="0" presId="urn:microsoft.com/office/officeart/2008/layout/VerticalCurvedList"/>
    <dgm:cxn modelId="{449CA137-8308-45F6-A6AD-C83524048004}" type="presParOf" srcId="{F001894D-F781-48D5-8ECB-B3B52E0FB2B6}" destId="{DE19FDE6-6276-4EB8-A26D-CDBBB9D9E71E}" srcOrd="3" destOrd="0" presId="urn:microsoft.com/office/officeart/2008/layout/VerticalCurvedList"/>
    <dgm:cxn modelId="{39BBD56C-9A23-468E-9379-955D8CCF63F4}" type="presParOf" srcId="{F001894D-F781-48D5-8ECB-B3B52E0FB2B6}" destId="{78B38020-49AA-4B6D-AB06-83A3EE296B41}" srcOrd="4" destOrd="0" presId="urn:microsoft.com/office/officeart/2008/layout/VerticalCurvedList"/>
    <dgm:cxn modelId="{7631F38C-B810-421C-8954-C0C45645AED4}" type="presParOf" srcId="{78B38020-49AA-4B6D-AB06-83A3EE296B41}" destId="{B59081A4-C2D5-4EC4-9FAE-2DD7048B0337}" srcOrd="0" destOrd="0" presId="urn:microsoft.com/office/officeart/2008/layout/VerticalCurvedList"/>
    <dgm:cxn modelId="{F163B888-5BA3-4824-B8DA-FE5265F4FDDB}" type="presParOf" srcId="{F001894D-F781-48D5-8ECB-B3B52E0FB2B6}" destId="{8B78B6FF-7552-4326-AF64-3E4A267CB882}" srcOrd="5" destOrd="0" presId="urn:microsoft.com/office/officeart/2008/layout/VerticalCurvedList"/>
    <dgm:cxn modelId="{1DE70A24-31B8-479C-A01D-36361D436A7B}" type="presParOf" srcId="{F001894D-F781-48D5-8ECB-B3B52E0FB2B6}" destId="{F150883A-EC23-487F-8835-158E9F26BEF9}" srcOrd="6" destOrd="0" presId="urn:microsoft.com/office/officeart/2008/layout/VerticalCurvedList"/>
    <dgm:cxn modelId="{BA9BAABA-CC06-4191-8487-804D0B89E61B}" type="presParOf" srcId="{F150883A-EC23-487F-8835-158E9F26BEF9}" destId="{9689BA27-94F3-48C5-800D-4C5657BA34C0}" srcOrd="0" destOrd="0" presId="urn:microsoft.com/office/officeart/2008/layout/VerticalCurvedList"/>
    <dgm:cxn modelId="{4B82EDB2-78A7-4D93-A558-F74B3E17D69E}" type="presParOf" srcId="{F001894D-F781-48D5-8ECB-B3B52E0FB2B6}" destId="{9A464298-CCFB-4965-A614-1E5A1A57E268}" srcOrd="7" destOrd="0" presId="urn:microsoft.com/office/officeart/2008/layout/VerticalCurvedList"/>
    <dgm:cxn modelId="{50A30A77-7B04-4441-A2AF-C273017EBDCE}" type="presParOf" srcId="{F001894D-F781-48D5-8ECB-B3B52E0FB2B6}" destId="{08629007-22A8-412F-9E12-3A884C06A7B8}" srcOrd="8" destOrd="0" presId="urn:microsoft.com/office/officeart/2008/layout/VerticalCurvedList"/>
    <dgm:cxn modelId="{67D16F67-6DA1-4FF1-A158-AA57A7227C88}" type="presParOf" srcId="{08629007-22A8-412F-9E12-3A884C06A7B8}" destId="{473BB5F1-AD98-4803-BC4D-0F34B827134B}" srcOrd="0" destOrd="0" presId="urn:microsoft.com/office/officeart/2008/layout/VerticalCurvedList"/>
    <dgm:cxn modelId="{D61D580B-A7D6-4C9F-B078-5C909693278D}" type="presParOf" srcId="{F001894D-F781-48D5-8ECB-B3B52E0FB2B6}" destId="{935D578A-1107-4A6A-B089-AAD3D0FADA00}" srcOrd="9" destOrd="0" presId="urn:microsoft.com/office/officeart/2008/layout/VerticalCurvedList"/>
    <dgm:cxn modelId="{D2808272-85BB-43EE-AFBD-33A7B4CBCFB5}" type="presParOf" srcId="{F001894D-F781-48D5-8ECB-B3B52E0FB2B6}" destId="{3C15383F-64A3-45D2-9C9E-11443BC0853E}" srcOrd="10" destOrd="0" presId="urn:microsoft.com/office/officeart/2008/layout/VerticalCurvedList"/>
    <dgm:cxn modelId="{21777A56-3BCE-47E4-835B-EAFBA39E840C}" type="presParOf" srcId="{3C15383F-64A3-45D2-9C9E-11443BC0853E}" destId="{18C644AA-4873-4604-BAC3-A225D40C98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E5AE4-30D5-402B-911A-4F1EA5D8EF4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A0C77E-4F22-4137-8B84-6D20275E9898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91460397-7F19-458A-8105-5C2BBD912C39}" type="parTrans" cxnId="{920411A3-5680-48D3-80B3-7605F924A494}">
      <dgm:prSet/>
      <dgm:spPr/>
      <dgm:t>
        <a:bodyPr/>
        <a:lstStyle/>
        <a:p>
          <a:endParaRPr lang="en-US"/>
        </a:p>
      </dgm:t>
    </dgm:pt>
    <dgm:pt modelId="{A672CE82-F0FE-4BBD-834F-3B9A2F84CD42}" type="sibTrans" cxnId="{920411A3-5680-48D3-80B3-7605F924A494}">
      <dgm:prSet/>
      <dgm:spPr/>
      <dgm:t>
        <a:bodyPr/>
        <a:lstStyle/>
        <a:p>
          <a:endParaRPr lang="en-US"/>
        </a:p>
      </dgm:t>
    </dgm:pt>
    <dgm:pt modelId="{C8AED5BB-1BBA-47F3-ADF6-4BD7A82EEBD5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Historical CO</a:t>
          </a:r>
          <a:r>
            <a:rPr lang="en-US" baseline="-25000" dirty="0"/>
            <a:t>2</a:t>
          </a:r>
          <a:r>
            <a:rPr lang="en-US" dirty="0"/>
            <a:t> Levels in India</a:t>
          </a:r>
        </a:p>
      </dgm:t>
    </dgm:pt>
    <dgm:pt modelId="{2773AC6A-49BE-4693-BA57-26F0C9EE91B4}" type="parTrans" cxnId="{09E4C872-7447-4378-A967-52402C5F7354}">
      <dgm:prSet/>
      <dgm:spPr/>
      <dgm:t>
        <a:bodyPr/>
        <a:lstStyle/>
        <a:p>
          <a:endParaRPr lang="en-US"/>
        </a:p>
      </dgm:t>
    </dgm:pt>
    <dgm:pt modelId="{32238162-F152-45AE-8F1C-7DC74FDAD6AA}" type="sibTrans" cxnId="{09E4C872-7447-4378-A967-52402C5F7354}">
      <dgm:prSet/>
      <dgm:spPr/>
      <dgm:t>
        <a:bodyPr/>
        <a:lstStyle/>
        <a:p>
          <a:endParaRPr lang="en-US"/>
        </a:p>
      </dgm:t>
    </dgm:pt>
    <dgm:pt modelId="{FE25FFD9-8126-46B3-A187-039BB52ACDDC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Deforestation</a:t>
          </a:r>
        </a:p>
      </dgm:t>
    </dgm:pt>
    <dgm:pt modelId="{74C44F4D-A690-464A-BCB3-7A81E6AA8A2A}" type="parTrans" cxnId="{2E69183E-37A1-4A43-B2E6-4A0A02333A76}">
      <dgm:prSet/>
      <dgm:spPr/>
      <dgm:t>
        <a:bodyPr/>
        <a:lstStyle/>
        <a:p>
          <a:endParaRPr lang="en-US"/>
        </a:p>
      </dgm:t>
    </dgm:pt>
    <dgm:pt modelId="{3C037405-0799-4E82-921C-F0311DEE114B}" type="sibTrans" cxnId="{2E69183E-37A1-4A43-B2E6-4A0A02333A76}">
      <dgm:prSet/>
      <dgm:spPr/>
      <dgm:t>
        <a:bodyPr/>
        <a:lstStyle/>
        <a:p>
          <a:endParaRPr lang="en-US"/>
        </a:p>
      </dgm:t>
    </dgm:pt>
    <dgm:pt modelId="{BFF9E52D-C9AC-4B59-9FB8-76716FCB3683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Power consumption</a:t>
          </a:r>
        </a:p>
      </dgm:t>
    </dgm:pt>
    <dgm:pt modelId="{D12B485E-12A9-46C5-BD62-CB46DDFE8334}" type="parTrans" cxnId="{C0B77EFC-29D0-4C13-B55C-60876E066C19}">
      <dgm:prSet/>
      <dgm:spPr/>
      <dgm:t>
        <a:bodyPr/>
        <a:lstStyle/>
        <a:p>
          <a:endParaRPr lang="en-US"/>
        </a:p>
      </dgm:t>
    </dgm:pt>
    <dgm:pt modelId="{92307EC6-34E5-4F65-B651-5117CB694654}" type="sibTrans" cxnId="{C0B77EFC-29D0-4C13-B55C-60876E066C19}">
      <dgm:prSet/>
      <dgm:spPr/>
      <dgm:t>
        <a:bodyPr/>
        <a:lstStyle/>
        <a:p>
          <a:endParaRPr lang="en-US"/>
        </a:p>
      </dgm:t>
    </dgm:pt>
    <dgm:pt modelId="{8BA3E48A-0EED-4C27-9904-3379DCEBAD90}">
      <dgm:prSet/>
      <dgm:spPr/>
      <dgm:t>
        <a:bodyPr/>
        <a:lstStyle/>
        <a:p>
          <a:r>
            <a:rPr lang="en-US" dirty="0"/>
            <a:t>Engineered Features</a:t>
          </a:r>
        </a:p>
      </dgm:t>
    </dgm:pt>
    <dgm:pt modelId="{4CC5771F-EA49-4079-8CA0-25D2145A3E0B}" type="parTrans" cxnId="{DD0301E6-5FFA-45E1-B2FE-3C88CC3FEC3C}">
      <dgm:prSet/>
      <dgm:spPr/>
      <dgm:t>
        <a:bodyPr/>
        <a:lstStyle/>
        <a:p>
          <a:endParaRPr lang="en-US"/>
        </a:p>
      </dgm:t>
    </dgm:pt>
    <dgm:pt modelId="{0EDB1B6A-0405-4BDB-B741-6C4A85741BBE}" type="sibTrans" cxnId="{DD0301E6-5FFA-45E1-B2FE-3C88CC3FEC3C}">
      <dgm:prSet/>
      <dgm:spPr/>
      <dgm:t>
        <a:bodyPr/>
        <a:lstStyle/>
        <a:p>
          <a:endParaRPr lang="en-US"/>
        </a:p>
      </dgm:t>
    </dgm:pt>
    <dgm:pt modelId="{EF93AD3A-6A45-4A26-9D57-32002857CBBB}">
      <dgm:prSet/>
      <dgm:spPr>
        <a:ln>
          <a:solidFill>
            <a:schemeClr val="accent3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Per Capita of Features</a:t>
          </a:r>
        </a:p>
      </dgm:t>
    </dgm:pt>
    <dgm:pt modelId="{005A2E13-BC14-4BD8-8286-17784D243595}" type="parTrans" cxnId="{68FDD9C2-F37B-4E00-96EC-ABC47D2EC8F4}">
      <dgm:prSet/>
      <dgm:spPr/>
      <dgm:t>
        <a:bodyPr/>
        <a:lstStyle/>
        <a:p>
          <a:endParaRPr lang="en-US"/>
        </a:p>
      </dgm:t>
    </dgm:pt>
    <dgm:pt modelId="{84E5810E-B4AC-4E39-A753-CA8C7D3B6372}" type="sibTrans" cxnId="{68FDD9C2-F37B-4E00-96EC-ABC47D2EC8F4}">
      <dgm:prSet/>
      <dgm:spPr/>
      <dgm:t>
        <a:bodyPr/>
        <a:lstStyle/>
        <a:p>
          <a:endParaRPr lang="en-US"/>
        </a:p>
      </dgm:t>
    </dgm:pt>
    <dgm:pt modelId="{3EAEF8A1-8F53-444A-9E12-0E6C5F697CCE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33CA4305-8404-400C-87C4-A4FD9B5E0E60}" type="parTrans" cxnId="{A7E6116F-F2F7-4893-8F5D-4C362DD305C6}">
      <dgm:prSet/>
      <dgm:spPr/>
      <dgm:t>
        <a:bodyPr/>
        <a:lstStyle/>
        <a:p>
          <a:endParaRPr lang="en-US"/>
        </a:p>
      </dgm:t>
    </dgm:pt>
    <dgm:pt modelId="{DE08C07C-CBCB-47E0-A7F2-7EA45CF7F13E}" type="sibTrans" cxnId="{A7E6116F-F2F7-4893-8F5D-4C362DD305C6}">
      <dgm:prSet/>
      <dgm:spPr/>
      <dgm:t>
        <a:bodyPr/>
        <a:lstStyle/>
        <a:p>
          <a:endParaRPr lang="en-US"/>
        </a:p>
      </dgm:t>
    </dgm:pt>
    <dgm:pt modelId="{5E8E096A-5322-49FB-8BB9-F52EFFB0EABF}">
      <dgm:prSet/>
      <dgm:spPr>
        <a:ln>
          <a:solidFill>
            <a:schemeClr val="accent4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r>
            <a:rPr lang="en-US" dirty="0"/>
            <a:t>ARIMA (Auto Regressive Integrated Moving Average)</a:t>
          </a:r>
        </a:p>
      </dgm:t>
    </dgm:pt>
    <dgm:pt modelId="{FB332CDB-DF6A-405D-9DEC-38FF0B143C7B}" type="parTrans" cxnId="{1AAF9536-3946-4648-8CD4-7E7AFAB7EFC9}">
      <dgm:prSet/>
      <dgm:spPr/>
      <dgm:t>
        <a:bodyPr/>
        <a:lstStyle/>
        <a:p>
          <a:endParaRPr lang="en-US"/>
        </a:p>
      </dgm:t>
    </dgm:pt>
    <dgm:pt modelId="{FFA36607-6EEB-480A-BCBC-FD7A485030A6}" type="sibTrans" cxnId="{1AAF9536-3946-4648-8CD4-7E7AFAB7EFC9}">
      <dgm:prSet/>
      <dgm:spPr/>
      <dgm:t>
        <a:bodyPr/>
        <a:lstStyle/>
        <a:p>
          <a:endParaRPr lang="en-US"/>
        </a:p>
      </dgm:t>
    </dgm:pt>
    <dgm:pt modelId="{4378DBBF-A7E4-44BD-A71A-EE1C7264AC2B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225EA48-9A97-4056-B703-D57A8EC66B41}" type="parTrans" cxnId="{990C496D-92C0-4757-97AC-00DD2F7A53E9}">
      <dgm:prSet/>
      <dgm:spPr/>
      <dgm:t>
        <a:bodyPr/>
        <a:lstStyle/>
        <a:p>
          <a:endParaRPr lang="en-US"/>
        </a:p>
      </dgm:t>
    </dgm:pt>
    <dgm:pt modelId="{6C0CE3D1-3817-407A-A246-3E1A7EFB969C}" type="sibTrans" cxnId="{990C496D-92C0-4757-97AC-00DD2F7A53E9}">
      <dgm:prSet/>
      <dgm:spPr/>
      <dgm:t>
        <a:bodyPr/>
        <a:lstStyle/>
        <a:p>
          <a:endParaRPr lang="en-US"/>
        </a:p>
      </dgm:t>
    </dgm:pt>
    <dgm:pt modelId="{145CEDB1-8BC3-4331-A554-A36DAF9FE693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Forecast CO</a:t>
          </a:r>
          <a:r>
            <a:rPr lang="en-US" baseline="-25000" dirty="0"/>
            <a:t>2</a:t>
          </a:r>
          <a:r>
            <a:rPr lang="en-US" dirty="0"/>
            <a:t> level for next 10 years in India</a:t>
          </a:r>
        </a:p>
      </dgm:t>
    </dgm:pt>
    <dgm:pt modelId="{DD43BBF1-9652-4506-BA46-2B3BA2FF492C}" type="parTrans" cxnId="{7D323393-946E-4E68-99EA-4C75DE8ADEF6}">
      <dgm:prSet/>
      <dgm:spPr/>
      <dgm:t>
        <a:bodyPr/>
        <a:lstStyle/>
        <a:p>
          <a:endParaRPr lang="en-US"/>
        </a:p>
      </dgm:t>
    </dgm:pt>
    <dgm:pt modelId="{85F09FB7-B7B7-41F1-A97E-AEEC2A64291A}" type="sibTrans" cxnId="{7D323393-946E-4E68-99EA-4C75DE8ADEF6}">
      <dgm:prSet/>
      <dgm:spPr/>
      <dgm:t>
        <a:bodyPr/>
        <a:lstStyle/>
        <a:p>
          <a:endParaRPr lang="en-US"/>
        </a:p>
      </dgm:t>
    </dgm:pt>
    <dgm:pt modelId="{F7612EDE-845F-46C1-B2FA-ABC6FD1736F7}" type="pres">
      <dgm:prSet presAssocID="{7A3E5AE4-30D5-402B-911A-4F1EA5D8EF42}" presName="Name0" presStyleCnt="0">
        <dgm:presLayoutVars>
          <dgm:dir/>
          <dgm:animLvl val="lvl"/>
          <dgm:resizeHandles val="exact"/>
        </dgm:presLayoutVars>
      </dgm:prSet>
      <dgm:spPr/>
    </dgm:pt>
    <dgm:pt modelId="{85C53FEB-16EB-4E1F-B832-8719686F5B3E}" type="pres">
      <dgm:prSet presAssocID="{4BA0C77E-4F22-4137-8B84-6D20275E9898}" presName="composite" presStyleCnt="0"/>
      <dgm:spPr/>
    </dgm:pt>
    <dgm:pt modelId="{F0F85D6B-3D6B-4AB2-8392-81DB4838A9B2}" type="pres">
      <dgm:prSet presAssocID="{4BA0C77E-4F22-4137-8B84-6D20275E989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AC636D1-8D9E-4563-8C93-809054100D4A}" type="pres">
      <dgm:prSet presAssocID="{4BA0C77E-4F22-4137-8B84-6D20275E9898}" presName="desTx" presStyleLbl="alignAccFollowNode1" presStyleIdx="0" presStyleCnt="4">
        <dgm:presLayoutVars>
          <dgm:bulletEnabled val="1"/>
        </dgm:presLayoutVars>
      </dgm:prSet>
      <dgm:spPr/>
    </dgm:pt>
    <dgm:pt modelId="{9B4425FD-648A-469C-9DAA-A72D7A5A2FD3}" type="pres">
      <dgm:prSet presAssocID="{A672CE82-F0FE-4BBD-834F-3B9A2F84CD42}" presName="space" presStyleCnt="0"/>
      <dgm:spPr/>
    </dgm:pt>
    <dgm:pt modelId="{ABD490A6-5642-4E6B-9084-8A87120C090E}" type="pres">
      <dgm:prSet presAssocID="{8BA3E48A-0EED-4C27-9904-3379DCEBAD90}" presName="composite" presStyleCnt="0"/>
      <dgm:spPr/>
    </dgm:pt>
    <dgm:pt modelId="{73327450-4BFB-4819-A1C6-5515DD71B642}" type="pres">
      <dgm:prSet presAssocID="{8BA3E48A-0EED-4C27-9904-3379DCEBAD9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520BF3D-2B07-4DC6-96C8-17FEB0A5C3E6}" type="pres">
      <dgm:prSet presAssocID="{8BA3E48A-0EED-4C27-9904-3379DCEBAD90}" presName="desTx" presStyleLbl="alignAccFollowNode1" presStyleIdx="1" presStyleCnt="4">
        <dgm:presLayoutVars>
          <dgm:bulletEnabled val="1"/>
        </dgm:presLayoutVars>
      </dgm:prSet>
      <dgm:spPr/>
    </dgm:pt>
    <dgm:pt modelId="{915B90D2-5037-4DD0-BE14-40417238AE56}" type="pres">
      <dgm:prSet presAssocID="{0EDB1B6A-0405-4BDB-B741-6C4A85741BBE}" presName="space" presStyleCnt="0"/>
      <dgm:spPr/>
    </dgm:pt>
    <dgm:pt modelId="{85CB97C2-6524-4B98-924E-C7327777A6C6}" type="pres">
      <dgm:prSet presAssocID="{3EAEF8A1-8F53-444A-9E12-0E6C5F697CCE}" presName="composite" presStyleCnt="0"/>
      <dgm:spPr/>
    </dgm:pt>
    <dgm:pt modelId="{342EB8A4-57CE-4D44-A39A-F807C0B95FCA}" type="pres">
      <dgm:prSet presAssocID="{3EAEF8A1-8F53-444A-9E12-0E6C5F697CC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D99C9EC-BB1B-416C-BB26-EC878F3680BC}" type="pres">
      <dgm:prSet presAssocID="{3EAEF8A1-8F53-444A-9E12-0E6C5F697CCE}" presName="desTx" presStyleLbl="alignAccFollowNode1" presStyleIdx="2" presStyleCnt="4">
        <dgm:presLayoutVars>
          <dgm:bulletEnabled val="1"/>
        </dgm:presLayoutVars>
      </dgm:prSet>
      <dgm:spPr/>
    </dgm:pt>
    <dgm:pt modelId="{7356EF1C-F4C8-45E4-A6C9-54581F6659AA}" type="pres">
      <dgm:prSet presAssocID="{DE08C07C-CBCB-47E0-A7F2-7EA45CF7F13E}" presName="space" presStyleCnt="0"/>
      <dgm:spPr/>
    </dgm:pt>
    <dgm:pt modelId="{B22A973D-3EBE-4636-B088-07FB27944B2C}" type="pres">
      <dgm:prSet presAssocID="{4378DBBF-A7E4-44BD-A71A-EE1C7264AC2B}" presName="composite" presStyleCnt="0"/>
      <dgm:spPr/>
    </dgm:pt>
    <dgm:pt modelId="{616B1075-0915-43AB-8CD5-A817BF8EB5EE}" type="pres">
      <dgm:prSet presAssocID="{4378DBBF-A7E4-44BD-A71A-EE1C7264AC2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135A133-F6FA-40DB-AA2E-E11CB9FC0FB2}" type="pres">
      <dgm:prSet presAssocID="{4378DBBF-A7E4-44BD-A71A-EE1C7264AC2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300405-807C-4940-B8DB-27189B2C18D7}" type="presOf" srcId="{FE25FFD9-8126-46B3-A187-039BB52ACDDC}" destId="{0AC636D1-8D9E-4563-8C93-809054100D4A}" srcOrd="0" destOrd="1" presId="urn:microsoft.com/office/officeart/2005/8/layout/hList1"/>
    <dgm:cxn modelId="{1AAF9536-3946-4648-8CD4-7E7AFAB7EFC9}" srcId="{3EAEF8A1-8F53-444A-9E12-0E6C5F697CCE}" destId="{5E8E096A-5322-49FB-8BB9-F52EFFB0EABF}" srcOrd="0" destOrd="0" parTransId="{FB332CDB-DF6A-405D-9DEC-38FF0B143C7B}" sibTransId="{FFA36607-6EEB-480A-BCBC-FD7A485030A6}"/>
    <dgm:cxn modelId="{2E69183E-37A1-4A43-B2E6-4A0A02333A76}" srcId="{4BA0C77E-4F22-4137-8B84-6D20275E9898}" destId="{FE25FFD9-8126-46B3-A187-039BB52ACDDC}" srcOrd="1" destOrd="0" parTransId="{74C44F4D-A690-464A-BCB3-7A81E6AA8A2A}" sibTransId="{3C037405-0799-4E82-921C-F0311DEE114B}"/>
    <dgm:cxn modelId="{F3B37043-5F22-4503-8134-A6C1E107DBCE}" type="presOf" srcId="{4378DBBF-A7E4-44BD-A71A-EE1C7264AC2B}" destId="{616B1075-0915-43AB-8CD5-A817BF8EB5EE}" srcOrd="0" destOrd="0" presId="urn:microsoft.com/office/officeart/2005/8/layout/hList1"/>
    <dgm:cxn modelId="{51A4F067-A506-4393-9502-3B12FEAB7BBF}" type="presOf" srcId="{4BA0C77E-4F22-4137-8B84-6D20275E9898}" destId="{F0F85D6B-3D6B-4AB2-8392-81DB4838A9B2}" srcOrd="0" destOrd="0" presId="urn:microsoft.com/office/officeart/2005/8/layout/hList1"/>
    <dgm:cxn modelId="{990C496D-92C0-4757-97AC-00DD2F7A53E9}" srcId="{7A3E5AE4-30D5-402B-911A-4F1EA5D8EF42}" destId="{4378DBBF-A7E4-44BD-A71A-EE1C7264AC2B}" srcOrd="3" destOrd="0" parTransId="{3225EA48-9A97-4056-B703-D57A8EC66B41}" sibTransId="{6C0CE3D1-3817-407A-A246-3E1A7EFB969C}"/>
    <dgm:cxn modelId="{A7E6116F-F2F7-4893-8F5D-4C362DD305C6}" srcId="{7A3E5AE4-30D5-402B-911A-4F1EA5D8EF42}" destId="{3EAEF8A1-8F53-444A-9E12-0E6C5F697CCE}" srcOrd="2" destOrd="0" parTransId="{33CA4305-8404-400C-87C4-A4FD9B5E0E60}" sibTransId="{DE08C07C-CBCB-47E0-A7F2-7EA45CF7F13E}"/>
    <dgm:cxn modelId="{09E4C872-7447-4378-A967-52402C5F7354}" srcId="{4BA0C77E-4F22-4137-8B84-6D20275E9898}" destId="{C8AED5BB-1BBA-47F3-ADF6-4BD7A82EEBD5}" srcOrd="0" destOrd="0" parTransId="{2773AC6A-49BE-4693-BA57-26F0C9EE91B4}" sibTransId="{32238162-F152-45AE-8F1C-7DC74FDAD6AA}"/>
    <dgm:cxn modelId="{15F53E54-162E-46C9-B550-6BA0DF221CF1}" type="presOf" srcId="{8BA3E48A-0EED-4C27-9904-3379DCEBAD90}" destId="{73327450-4BFB-4819-A1C6-5515DD71B642}" srcOrd="0" destOrd="0" presId="urn:microsoft.com/office/officeart/2005/8/layout/hList1"/>
    <dgm:cxn modelId="{A6E90583-1356-40EF-97C2-4DE5584ACA95}" type="presOf" srcId="{BFF9E52D-C9AC-4B59-9FB8-76716FCB3683}" destId="{0AC636D1-8D9E-4563-8C93-809054100D4A}" srcOrd="0" destOrd="2" presId="urn:microsoft.com/office/officeart/2005/8/layout/hList1"/>
    <dgm:cxn modelId="{AEE2D391-4189-4437-B671-943008C8FA59}" type="presOf" srcId="{C8AED5BB-1BBA-47F3-ADF6-4BD7A82EEBD5}" destId="{0AC636D1-8D9E-4563-8C93-809054100D4A}" srcOrd="0" destOrd="0" presId="urn:microsoft.com/office/officeart/2005/8/layout/hList1"/>
    <dgm:cxn modelId="{67D44192-11A5-427A-A57D-2ACFD7D2F352}" type="presOf" srcId="{145CEDB1-8BC3-4331-A554-A36DAF9FE693}" destId="{D135A133-F6FA-40DB-AA2E-E11CB9FC0FB2}" srcOrd="0" destOrd="0" presId="urn:microsoft.com/office/officeart/2005/8/layout/hList1"/>
    <dgm:cxn modelId="{7D323393-946E-4E68-99EA-4C75DE8ADEF6}" srcId="{4378DBBF-A7E4-44BD-A71A-EE1C7264AC2B}" destId="{145CEDB1-8BC3-4331-A554-A36DAF9FE693}" srcOrd="0" destOrd="0" parTransId="{DD43BBF1-9652-4506-BA46-2B3BA2FF492C}" sibTransId="{85F09FB7-B7B7-41F1-A97E-AEEC2A64291A}"/>
    <dgm:cxn modelId="{920411A3-5680-48D3-80B3-7605F924A494}" srcId="{7A3E5AE4-30D5-402B-911A-4F1EA5D8EF42}" destId="{4BA0C77E-4F22-4137-8B84-6D20275E9898}" srcOrd="0" destOrd="0" parTransId="{91460397-7F19-458A-8105-5C2BBD912C39}" sibTransId="{A672CE82-F0FE-4BBD-834F-3B9A2F84CD42}"/>
    <dgm:cxn modelId="{68FDD9C2-F37B-4E00-96EC-ABC47D2EC8F4}" srcId="{8BA3E48A-0EED-4C27-9904-3379DCEBAD90}" destId="{EF93AD3A-6A45-4A26-9D57-32002857CBBB}" srcOrd="0" destOrd="0" parTransId="{005A2E13-BC14-4BD8-8286-17784D243595}" sibTransId="{84E5810E-B4AC-4E39-A753-CA8C7D3B6372}"/>
    <dgm:cxn modelId="{2159A3C6-9F15-4797-8EF8-AFE748AAB5F9}" type="presOf" srcId="{7A3E5AE4-30D5-402B-911A-4F1EA5D8EF42}" destId="{F7612EDE-845F-46C1-B2FA-ABC6FD1736F7}" srcOrd="0" destOrd="0" presId="urn:microsoft.com/office/officeart/2005/8/layout/hList1"/>
    <dgm:cxn modelId="{D49BEDD6-EE92-4DD4-A1BA-47B47ABD0355}" type="presOf" srcId="{EF93AD3A-6A45-4A26-9D57-32002857CBBB}" destId="{D520BF3D-2B07-4DC6-96C8-17FEB0A5C3E6}" srcOrd="0" destOrd="0" presId="urn:microsoft.com/office/officeart/2005/8/layout/hList1"/>
    <dgm:cxn modelId="{DD0301E6-5FFA-45E1-B2FE-3C88CC3FEC3C}" srcId="{7A3E5AE4-30D5-402B-911A-4F1EA5D8EF42}" destId="{8BA3E48A-0EED-4C27-9904-3379DCEBAD90}" srcOrd="1" destOrd="0" parTransId="{4CC5771F-EA49-4079-8CA0-25D2145A3E0B}" sibTransId="{0EDB1B6A-0405-4BDB-B741-6C4A85741BBE}"/>
    <dgm:cxn modelId="{6E12A3E9-55AD-48E6-A67A-3E2A78F8A9C8}" type="presOf" srcId="{5E8E096A-5322-49FB-8BB9-F52EFFB0EABF}" destId="{8D99C9EC-BB1B-416C-BB26-EC878F3680BC}" srcOrd="0" destOrd="0" presId="urn:microsoft.com/office/officeart/2005/8/layout/hList1"/>
    <dgm:cxn modelId="{90734EFA-1429-449F-B22C-4DD8BC938413}" type="presOf" srcId="{3EAEF8A1-8F53-444A-9E12-0E6C5F697CCE}" destId="{342EB8A4-57CE-4D44-A39A-F807C0B95FCA}" srcOrd="0" destOrd="0" presId="urn:microsoft.com/office/officeart/2005/8/layout/hList1"/>
    <dgm:cxn modelId="{C0B77EFC-29D0-4C13-B55C-60876E066C19}" srcId="{4BA0C77E-4F22-4137-8B84-6D20275E9898}" destId="{BFF9E52D-C9AC-4B59-9FB8-76716FCB3683}" srcOrd="2" destOrd="0" parTransId="{D12B485E-12A9-46C5-BD62-CB46DDFE8334}" sibTransId="{92307EC6-34E5-4F65-B651-5117CB694654}"/>
    <dgm:cxn modelId="{ACA0CBD7-34D0-4C93-83B9-3506DD762791}" type="presParOf" srcId="{F7612EDE-845F-46C1-B2FA-ABC6FD1736F7}" destId="{85C53FEB-16EB-4E1F-B832-8719686F5B3E}" srcOrd="0" destOrd="0" presId="urn:microsoft.com/office/officeart/2005/8/layout/hList1"/>
    <dgm:cxn modelId="{710B946A-E210-4C79-9DEB-99107FC18F76}" type="presParOf" srcId="{85C53FEB-16EB-4E1F-B832-8719686F5B3E}" destId="{F0F85D6B-3D6B-4AB2-8392-81DB4838A9B2}" srcOrd="0" destOrd="0" presId="urn:microsoft.com/office/officeart/2005/8/layout/hList1"/>
    <dgm:cxn modelId="{7DCD360F-1D47-4B30-9683-045D63D5FBA7}" type="presParOf" srcId="{85C53FEB-16EB-4E1F-B832-8719686F5B3E}" destId="{0AC636D1-8D9E-4563-8C93-809054100D4A}" srcOrd="1" destOrd="0" presId="urn:microsoft.com/office/officeart/2005/8/layout/hList1"/>
    <dgm:cxn modelId="{FC576931-06A8-4CF3-8F2E-36FEEFFA9097}" type="presParOf" srcId="{F7612EDE-845F-46C1-B2FA-ABC6FD1736F7}" destId="{9B4425FD-648A-469C-9DAA-A72D7A5A2FD3}" srcOrd="1" destOrd="0" presId="urn:microsoft.com/office/officeart/2005/8/layout/hList1"/>
    <dgm:cxn modelId="{F12A7C6B-2BEF-4CC2-8929-AD0A0E2F1C3D}" type="presParOf" srcId="{F7612EDE-845F-46C1-B2FA-ABC6FD1736F7}" destId="{ABD490A6-5642-4E6B-9084-8A87120C090E}" srcOrd="2" destOrd="0" presId="urn:microsoft.com/office/officeart/2005/8/layout/hList1"/>
    <dgm:cxn modelId="{F756F8AD-7A94-40FE-A306-F0BBA4C0F215}" type="presParOf" srcId="{ABD490A6-5642-4E6B-9084-8A87120C090E}" destId="{73327450-4BFB-4819-A1C6-5515DD71B642}" srcOrd="0" destOrd="0" presId="urn:microsoft.com/office/officeart/2005/8/layout/hList1"/>
    <dgm:cxn modelId="{AC4C5A3E-64D5-4804-A0D9-A0ECE8A30C02}" type="presParOf" srcId="{ABD490A6-5642-4E6B-9084-8A87120C090E}" destId="{D520BF3D-2B07-4DC6-96C8-17FEB0A5C3E6}" srcOrd="1" destOrd="0" presId="urn:microsoft.com/office/officeart/2005/8/layout/hList1"/>
    <dgm:cxn modelId="{A02F2495-2E4A-411B-A0E7-916F15925F53}" type="presParOf" srcId="{F7612EDE-845F-46C1-B2FA-ABC6FD1736F7}" destId="{915B90D2-5037-4DD0-BE14-40417238AE56}" srcOrd="3" destOrd="0" presId="urn:microsoft.com/office/officeart/2005/8/layout/hList1"/>
    <dgm:cxn modelId="{0D3C6935-636F-4CA6-AAF7-F8932302E0E8}" type="presParOf" srcId="{F7612EDE-845F-46C1-B2FA-ABC6FD1736F7}" destId="{85CB97C2-6524-4B98-924E-C7327777A6C6}" srcOrd="4" destOrd="0" presId="urn:microsoft.com/office/officeart/2005/8/layout/hList1"/>
    <dgm:cxn modelId="{F7EA17D6-5F7F-451F-A390-2CC1940C2A89}" type="presParOf" srcId="{85CB97C2-6524-4B98-924E-C7327777A6C6}" destId="{342EB8A4-57CE-4D44-A39A-F807C0B95FCA}" srcOrd="0" destOrd="0" presId="urn:microsoft.com/office/officeart/2005/8/layout/hList1"/>
    <dgm:cxn modelId="{800214E8-8593-4381-9DCE-562346EBA824}" type="presParOf" srcId="{85CB97C2-6524-4B98-924E-C7327777A6C6}" destId="{8D99C9EC-BB1B-416C-BB26-EC878F3680BC}" srcOrd="1" destOrd="0" presId="urn:microsoft.com/office/officeart/2005/8/layout/hList1"/>
    <dgm:cxn modelId="{9D2C36AB-9784-4363-9F49-9B1B7F216B79}" type="presParOf" srcId="{F7612EDE-845F-46C1-B2FA-ABC6FD1736F7}" destId="{7356EF1C-F4C8-45E4-A6C9-54581F6659AA}" srcOrd="5" destOrd="0" presId="urn:microsoft.com/office/officeart/2005/8/layout/hList1"/>
    <dgm:cxn modelId="{E79B6D71-A21F-4DE0-9869-95BDB5BA1696}" type="presParOf" srcId="{F7612EDE-845F-46C1-B2FA-ABC6FD1736F7}" destId="{B22A973D-3EBE-4636-B088-07FB27944B2C}" srcOrd="6" destOrd="0" presId="urn:microsoft.com/office/officeart/2005/8/layout/hList1"/>
    <dgm:cxn modelId="{49CD7B55-E1CF-49FE-B1C0-5695F665BCEA}" type="presParOf" srcId="{B22A973D-3EBE-4636-B088-07FB27944B2C}" destId="{616B1075-0915-43AB-8CD5-A817BF8EB5EE}" srcOrd="0" destOrd="0" presId="urn:microsoft.com/office/officeart/2005/8/layout/hList1"/>
    <dgm:cxn modelId="{13B112BB-3827-43E0-B9F0-5A71F891F6AA}" type="presParOf" srcId="{B22A973D-3EBE-4636-B088-07FB27944B2C}" destId="{D135A133-F6FA-40DB-AA2E-E11CB9FC0F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7A8E5C-898A-4648-AD78-D6D622A1024B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E57F94E0-B595-4BD4-8E13-AB3EB1F94F8C}" type="pres">
      <dgm:prSet presAssocID="{4D7A8E5C-898A-4648-AD78-D6D622A1024B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5D900887-7BDD-4503-B419-AA010B1EDDDB}" type="presOf" srcId="{4D7A8E5C-898A-4648-AD78-D6D622A1024B}" destId="{E57F94E0-B595-4BD4-8E13-AB3EB1F94F8C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9D08A3-3BB6-41FD-9612-AA3CBB52EFA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C0D8EE4-5D9F-4111-BE04-88EA4C1C1C66}">
      <dgm:prSet/>
      <dgm:spPr/>
      <dgm:t>
        <a:bodyPr/>
        <a:lstStyle/>
        <a:p>
          <a:pPr>
            <a:defRPr cap="all"/>
          </a:pPr>
          <a:r>
            <a:rPr lang="en-US" dirty="0"/>
            <a:t>Introduction</a:t>
          </a:r>
        </a:p>
      </dgm:t>
    </dgm:pt>
    <dgm:pt modelId="{64835D7B-C5B3-4DC0-8F3E-D820B6BECF68}" type="parTrans" cxnId="{5FFB888A-0887-46B4-9B3F-81FD9B4E2EB3}">
      <dgm:prSet/>
      <dgm:spPr/>
      <dgm:t>
        <a:bodyPr/>
        <a:lstStyle/>
        <a:p>
          <a:endParaRPr lang="en-US"/>
        </a:p>
      </dgm:t>
    </dgm:pt>
    <dgm:pt modelId="{81BA06E4-AA7D-4776-B830-8C4B76DF106E}" type="sibTrans" cxnId="{5FFB888A-0887-46B4-9B3F-81FD9B4E2EB3}">
      <dgm:prSet/>
      <dgm:spPr/>
      <dgm:t>
        <a:bodyPr/>
        <a:lstStyle/>
        <a:p>
          <a:endParaRPr lang="en-US"/>
        </a:p>
      </dgm:t>
    </dgm:pt>
    <dgm:pt modelId="{3398E2A5-8868-4E6C-A3BC-81CBE8CAAE77}">
      <dgm:prSet/>
      <dgm:spPr/>
      <dgm:t>
        <a:bodyPr/>
        <a:lstStyle/>
        <a:p>
          <a:pPr>
            <a:defRPr cap="all"/>
          </a:pPr>
          <a:r>
            <a:rPr lang="en-US"/>
            <a:t>Approach </a:t>
          </a:r>
        </a:p>
      </dgm:t>
    </dgm:pt>
    <dgm:pt modelId="{3898453C-0279-450B-A1C9-E2C6FA8BCF58}" type="parTrans" cxnId="{C332E391-2B6D-415E-B744-5085C4CC922C}">
      <dgm:prSet/>
      <dgm:spPr/>
      <dgm:t>
        <a:bodyPr/>
        <a:lstStyle/>
        <a:p>
          <a:endParaRPr lang="en-US"/>
        </a:p>
      </dgm:t>
    </dgm:pt>
    <dgm:pt modelId="{0F88AB1A-F694-455B-B739-CD631255126D}" type="sibTrans" cxnId="{C332E391-2B6D-415E-B744-5085C4CC922C}">
      <dgm:prSet/>
      <dgm:spPr/>
      <dgm:t>
        <a:bodyPr/>
        <a:lstStyle/>
        <a:p>
          <a:endParaRPr lang="en-US"/>
        </a:p>
      </dgm:t>
    </dgm:pt>
    <dgm:pt modelId="{059A68BB-68AF-4761-A6EC-3C9B55D070AE}">
      <dgm:prSet/>
      <dgm:spPr/>
      <dgm:t>
        <a:bodyPr/>
        <a:lstStyle/>
        <a:p>
          <a:pPr>
            <a:defRPr cap="all"/>
          </a:pPr>
          <a:r>
            <a:rPr lang="en-US" dirty="0"/>
            <a:t>Results</a:t>
          </a:r>
        </a:p>
      </dgm:t>
    </dgm:pt>
    <dgm:pt modelId="{DC0F9953-01A7-4C59-B42A-EA6FB38F670B}" type="parTrans" cxnId="{6A5D121E-D581-4FDF-BA8A-755039DB8789}">
      <dgm:prSet/>
      <dgm:spPr/>
      <dgm:t>
        <a:bodyPr/>
        <a:lstStyle/>
        <a:p>
          <a:endParaRPr lang="en-US"/>
        </a:p>
      </dgm:t>
    </dgm:pt>
    <dgm:pt modelId="{F9BC0B7A-B1EE-407F-A328-609D1151DC34}" type="sibTrans" cxnId="{6A5D121E-D581-4FDF-BA8A-755039DB8789}">
      <dgm:prSet/>
      <dgm:spPr/>
      <dgm:t>
        <a:bodyPr/>
        <a:lstStyle/>
        <a:p>
          <a:endParaRPr lang="en-US"/>
        </a:p>
      </dgm:t>
    </dgm:pt>
    <dgm:pt modelId="{B8BF9243-C1B2-432B-86C7-F822F2D65CEC}" type="pres">
      <dgm:prSet presAssocID="{F79D08A3-3BB6-41FD-9612-AA3CBB52EFA0}" presName="root" presStyleCnt="0">
        <dgm:presLayoutVars>
          <dgm:dir/>
          <dgm:resizeHandles val="exact"/>
        </dgm:presLayoutVars>
      </dgm:prSet>
      <dgm:spPr/>
    </dgm:pt>
    <dgm:pt modelId="{1FB398DF-3C8F-47FF-9CA3-E4EC34342779}" type="pres">
      <dgm:prSet presAssocID="{7C0D8EE4-5D9F-4111-BE04-88EA4C1C1C66}" presName="compNode" presStyleCnt="0"/>
      <dgm:spPr/>
    </dgm:pt>
    <dgm:pt modelId="{3206926C-D4D0-4DBF-9D68-B94DA792B899}" type="pres">
      <dgm:prSet presAssocID="{7C0D8EE4-5D9F-4111-BE04-88EA4C1C1C6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2048286-B98F-4EE0-A9CD-B77C8827F374}" type="pres">
      <dgm:prSet presAssocID="{7C0D8EE4-5D9F-4111-BE04-88EA4C1C1C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F656B70C-A101-4C87-B53E-670F9F2E49F5}" type="pres">
      <dgm:prSet presAssocID="{7C0D8EE4-5D9F-4111-BE04-88EA4C1C1C66}" presName="spaceRect" presStyleCnt="0"/>
      <dgm:spPr/>
    </dgm:pt>
    <dgm:pt modelId="{EA2F0EAB-8A95-49A9-95B4-7E91A0DB2154}" type="pres">
      <dgm:prSet presAssocID="{7C0D8EE4-5D9F-4111-BE04-88EA4C1C1C66}" presName="textRect" presStyleLbl="revTx" presStyleIdx="0" presStyleCnt="3">
        <dgm:presLayoutVars>
          <dgm:chMax val="1"/>
          <dgm:chPref val="1"/>
        </dgm:presLayoutVars>
      </dgm:prSet>
      <dgm:spPr/>
    </dgm:pt>
    <dgm:pt modelId="{4BA6B364-8BBE-46DD-A57E-F23DD2B725D5}" type="pres">
      <dgm:prSet presAssocID="{81BA06E4-AA7D-4776-B830-8C4B76DF106E}" presName="sibTrans" presStyleCnt="0"/>
      <dgm:spPr/>
    </dgm:pt>
    <dgm:pt modelId="{CD33AD0B-906E-48F5-9FAC-3B9CA2D4CC27}" type="pres">
      <dgm:prSet presAssocID="{3398E2A5-8868-4E6C-A3BC-81CBE8CAAE77}" presName="compNode" presStyleCnt="0"/>
      <dgm:spPr/>
    </dgm:pt>
    <dgm:pt modelId="{BEC35708-CB57-4332-8557-C0A6B99EFEEF}" type="pres">
      <dgm:prSet presAssocID="{3398E2A5-8868-4E6C-A3BC-81CBE8CAAE7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7CAFF04F-D602-43B7-9E08-F60C1AFF92A4}" type="pres">
      <dgm:prSet presAssocID="{3398E2A5-8868-4E6C-A3BC-81CBE8CAAE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54A806F-8A29-4A59-91F9-F9ABFADAF4E0}" type="pres">
      <dgm:prSet presAssocID="{3398E2A5-8868-4E6C-A3BC-81CBE8CAAE77}" presName="spaceRect" presStyleCnt="0"/>
      <dgm:spPr/>
    </dgm:pt>
    <dgm:pt modelId="{CC09D5C5-81AF-48F7-8B5C-E1DD3D3FAC23}" type="pres">
      <dgm:prSet presAssocID="{3398E2A5-8868-4E6C-A3BC-81CBE8CAAE77}" presName="textRect" presStyleLbl="revTx" presStyleIdx="1" presStyleCnt="3">
        <dgm:presLayoutVars>
          <dgm:chMax val="1"/>
          <dgm:chPref val="1"/>
        </dgm:presLayoutVars>
      </dgm:prSet>
      <dgm:spPr/>
    </dgm:pt>
    <dgm:pt modelId="{8EF569F6-9EBB-4887-976E-452D54905AE2}" type="pres">
      <dgm:prSet presAssocID="{0F88AB1A-F694-455B-B739-CD631255126D}" presName="sibTrans" presStyleCnt="0"/>
      <dgm:spPr/>
    </dgm:pt>
    <dgm:pt modelId="{60EC3952-9AF2-4209-AC08-DCFC7222D120}" type="pres">
      <dgm:prSet presAssocID="{059A68BB-68AF-4761-A6EC-3C9B55D070AE}" presName="compNode" presStyleCnt="0"/>
      <dgm:spPr/>
    </dgm:pt>
    <dgm:pt modelId="{822262BF-F908-41E9-8F9C-7CC79D47E6EA}" type="pres">
      <dgm:prSet presAssocID="{059A68BB-68AF-4761-A6EC-3C9B55D070A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63680A-BB50-438F-AD2A-8A3E297754A5}" type="pres">
      <dgm:prSet presAssocID="{059A68BB-68AF-4761-A6EC-3C9B55D070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D7863B4-3F23-48C3-AB15-AF6C2B890DF2}" type="pres">
      <dgm:prSet presAssocID="{059A68BB-68AF-4761-A6EC-3C9B55D070AE}" presName="spaceRect" presStyleCnt="0"/>
      <dgm:spPr/>
    </dgm:pt>
    <dgm:pt modelId="{FF8EC832-1FA1-4640-8C8A-5B86D8077939}" type="pres">
      <dgm:prSet presAssocID="{059A68BB-68AF-4761-A6EC-3C9B55D070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A5D121E-D581-4FDF-BA8A-755039DB8789}" srcId="{F79D08A3-3BB6-41FD-9612-AA3CBB52EFA0}" destId="{059A68BB-68AF-4761-A6EC-3C9B55D070AE}" srcOrd="2" destOrd="0" parTransId="{DC0F9953-01A7-4C59-B42A-EA6FB38F670B}" sibTransId="{F9BC0B7A-B1EE-407F-A328-609D1151DC34}"/>
    <dgm:cxn modelId="{74F84B23-070E-49E0-9F95-0D3BCC21F17C}" type="presOf" srcId="{3398E2A5-8868-4E6C-A3BC-81CBE8CAAE77}" destId="{CC09D5C5-81AF-48F7-8B5C-E1DD3D3FAC23}" srcOrd="0" destOrd="0" presId="urn:microsoft.com/office/officeart/2018/5/layout/IconLeafLabelList"/>
    <dgm:cxn modelId="{658E7C2D-9CEF-42E9-A91A-C36048128C6F}" type="presOf" srcId="{059A68BB-68AF-4761-A6EC-3C9B55D070AE}" destId="{FF8EC832-1FA1-4640-8C8A-5B86D8077939}" srcOrd="0" destOrd="0" presId="urn:microsoft.com/office/officeart/2018/5/layout/IconLeafLabelList"/>
    <dgm:cxn modelId="{2D943A5C-F3FE-4472-A9FA-28A7F048DB7E}" type="presOf" srcId="{F79D08A3-3BB6-41FD-9612-AA3CBB52EFA0}" destId="{B8BF9243-C1B2-432B-86C7-F822F2D65CEC}" srcOrd="0" destOrd="0" presId="urn:microsoft.com/office/officeart/2018/5/layout/IconLeafLabelList"/>
    <dgm:cxn modelId="{5FFB888A-0887-46B4-9B3F-81FD9B4E2EB3}" srcId="{F79D08A3-3BB6-41FD-9612-AA3CBB52EFA0}" destId="{7C0D8EE4-5D9F-4111-BE04-88EA4C1C1C66}" srcOrd="0" destOrd="0" parTransId="{64835D7B-C5B3-4DC0-8F3E-D820B6BECF68}" sibTransId="{81BA06E4-AA7D-4776-B830-8C4B76DF106E}"/>
    <dgm:cxn modelId="{C332E391-2B6D-415E-B744-5085C4CC922C}" srcId="{F79D08A3-3BB6-41FD-9612-AA3CBB52EFA0}" destId="{3398E2A5-8868-4E6C-A3BC-81CBE8CAAE77}" srcOrd="1" destOrd="0" parTransId="{3898453C-0279-450B-A1C9-E2C6FA8BCF58}" sibTransId="{0F88AB1A-F694-455B-B739-CD631255126D}"/>
    <dgm:cxn modelId="{5FED15E0-519D-4133-9DF6-7594F6385EDE}" type="presOf" srcId="{7C0D8EE4-5D9F-4111-BE04-88EA4C1C1C66}" destId="{EA2F0EAB-8A95-49A9-95B4-7E91A0DB2154}" srcOrd="0" destOrd="0" presId="urn:microsoft.com/office/officeart/2018/5/layout/IconLeafLabelList"/>
    <dgm:cxn modelId="{BAE3406A-4D78-4487-9468-4A5D26234F43}" type="presParOf" srcId="{B8BF9243-C1B2-432B-86C7-F822F2D65CEC}" destId="{1FB398DF-3C8F-47FF-9CA3-E4EC34342779}" srcOrd="0" destOrd="0" presId="urn:microsoft.com/office/officeart/2018/5/layout/IconLeafLabelList"/>
    <dgm:cxn modelId="{48BC8915-E102-4954-A0A2-75A206C38625}" type="presParOf" srcId="{1FB398DF-3C8F-47FF-9CA3-E4EC34342779}" destId="{3206926C-D4D0-4DBF-9D68-B94DA792B899}" srcOrd="0" destOrd="0" presId="urn:microsoft.com/office/officeart/2018/5/layout/IconLeafLabelList"/>
    <dgm:cxn modelId="{9D3CBEC5-7D65-4F08-9EF3-06DFD81A5FAE}" type="presParOf" srcId="{1FB398DF-3C8F-47FF-9CA3-E4EC34342779}" destId="{42048286-B98F-4EE0-A9CD-B77C8827F374}" srcOrd="1" destOrd="0" presId="urn:microsoft.com/office/officeart/2018/5/layout/IconLeafLabelList"/>
    <dgm:cxn modelId="{9F20334C-10F7-48FB-856F-807C99A24D76}" type="presParOf" srcId="{1FB398DF-3C8F-47FF-9CA3-E4EC34342779}" destId="{F656B70C-A101-4C87-B53E-670F9F2E49F5}" srcOrd="2" destOrd="0" presId="urn:microsoft.com/office/officeart/2018/5/layout/IconLeafLabelList"/>
    <dgm:cxn modelId="{B7D23A75-95F5-4918-BDAF-C47DA1A0F26E}" type="presParOf" srcId="{1FB398DF-3C8F-47FF-9CA3-E4EC34342779}" destId="{EA2F0EAB-8A95-49A9-95B4-7E91A0DB2154}" srcOrd="3" destOrd="0" presId="urn:microsoft.com/office/officeart/2018/5/layout/IconLeafLabelList"/>
    <dgm:cxn modelId="{DCA2670F-3FFE-4DF6-912B-F071F400CC1D}" type="presParOf" srcId="{B8BF9243-C1B2-432B-86C7-F822F2D65CEC}" destId="{4BA6B364-8BBE-46DD-A57E-F23DD2B725D5}" srcOrd="1" destOrd="0" presId="urn:microsoft.com/office/officeart/2018/5/layout/IconLeafLabelList"/>
    <dgm:cxn modelId="{652F1F8A-759C-4F68-97F3-80B6661A64A2}" type="presParOf" srcId="{B8BF9243-C1B2-432B-86C7-F822F2D65CEC}" destId="{CD33AD0B-906E-48F5-9FAC-3B9CA2D4CC27}" srcOrd="2" destOrd="0" presId="urn:microsoft.com/office/officeart/2018/5/layout/IconLeafLabelList"/>
    <dgm:cxn modelId="{381A78CA-BC5C-4CE5-A62B-A25860A931B1}" type="presParOf" srcId="{CD33AD0B-906E-48F5-9FAC-3B9CA2D4CC27}" destId="{BEC35708-CB57-4332-8557-C0A6B99EFEEF}" srcOrd="0" destOrd="0" presId="urn:microsoft.com/office/officeart/2018/5/layout/IconLeafLabelList"/>
    <dgm:cxn modelId="{B7E1CE22-4654-4A58-9EA3-C2B4DB627261}" type="presParOf" srcId="{CD33AD0B-906E-48F5-9FAC-3B9CA2D4CC27}" destId="{7CAFF04F-D602-43B7-9E08-F60C1AFF92A4}" srcOrd="1" destOrd="0" presId="urn:microsoft.com/office/officeart/2018/5/layout/IconLeafLabelList"/>
    <dgm:cxn modelId="{1EAB8FF8-4361-4229-96CB-4C4E850A8370}" type="presParOf" srcId="{CD33AD0B-906E-48F5-9FAC-3B9CA2D4CC27}" destId="{B54A806F-8A29-4A59-91F9-F9ABFADAF4E0}" srcOrd="2" destOrd="0" presId="urn:microsoft.com/office/officeart/2018/5/layout/IconLeafLabelList"/>
    <dgm:cxn modelId="{51EA532A-E79C-454A-ADDB-F11BB0DA0281}" type="presParOf" srcId="{CD33AD0B-906E-48F5-9FAC-3B9CA2D4CC27}" destId="{CC09D5C5-81AF-48F7-8B5C-E1DD3D3FAC23}" srcOrd="3" destOrd="0" presId="urn:microsoft.com/office/officeart/2018/5/layout/IconLeafLabelList"/>
    <dgm:cxn modelId="{AAC30D1A-854C-4A64-9313-AD4BC4D70FAC}" type="presParOf" srcId="{B8BF9243-C1B2-432B-86C7-F822F2D65CEC}" destId="{8EF569F6-9EBB-4887-976E-452D54905AE2}" srcOrd="3" destOrd="0" presId="urn:microsoft.com/office/officeart/2018/5/layout/IconLeafLabelList"/>
    <dgm:cxn modelId="{60A95109-0234-427E-8014-E356F446D999}" type="presParOf" srcId="{B8BF9243-C1B2-432B-86C7-F822F2D65CEC}" destId="{60EC3952-9AF2-4209-AC08-DCFC7222D120}" srcOrd="4" destOrd="0" presId="urn:microsoft.com/office/officeart/2018/5/layout/IconLeafLabelList"/>
    <dgm:cxn modelId="{D8DBE9BD-AB65-49DC-92DF-B982550723D4}" type="presParOf" srcId="{60EC3952-9AF2-4209-AC08-DCFC7222D120}" destId="{822262BF-F908-41E9-8F9C-7CC79D47E6EA}" srcOrd="0" destOrd="0" presId="urn:microsoft.com/office/officeart/2018/5/layout/IconLeafLabelList"/>
    <dgm:cxn modelId="{C277967C-4AEB-40AE-9EA0-AD0984D16D67}" type="presParOf" srcId="{60EC3952-9AF2-4209-AC08-DCFC7222D120}" destId="{0063680A-BB50-438F-AD2A-8A3E297754A5}" srcOrd="1" destOrd="0" presId="urn:microsoft.com/office/officeart/2018/5/layout/IconLeafLabelList"/>
    <dgm:cxn modelId="{B27722E7-AFAF-4C63-95DF-FD1778DE0410}" type="presParOf" srcId="{60EC3952-9AF2-4209-AC08-DCFC7222D120}" destId="{8D7863B4-3F23-48C3-AB15-AF6C2B890DF2}" srcOrd="2" destOrd="0" presId="urn:microsoft.com/office/officeart/2018/5/layout/IconLeafLabelList"/>
    <dgm:cxn modelId="{09F83C52-E8E8-40AD-AE32-2692E0727530}" type="presParOf" srcId="{60EC3952-9AF2-4209-AC08-DCFC7222D120}" destId="{FF8EC832-1FA1-4640-8C8A-5B86D807793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D0F97-10E6-4FFC-8B70-9EBACB7EE454}">
      <dsp:nvSpPr>
        <dsp:cNvPr id="0" name=""/>
        <dsp:cNvSpPr/>
      </dsp:nvSpPr>
      <dsp:spPr>
        <a:xfrm>
          <a:off x="-5028385" y="-770395"/>
          <a:ext cx="5988436" cy="5988436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52CA6-99A3-44D4-BB6E-7A5E132F208B}">
      <dsp:nvSpPr>
        <dsp:cNvPr id="0" name=""/>
        <dsp:cNvSpPr/>
      </dsp:nvSpPr>
      <dsp:spPr>
        <a:xfrm>
          <a:off x="419989" y="277888"/>
          <a:ext cx="5843459" cy="556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Indicator of pollution level in the area.</a:t>
          </a:r>
        </a:p>
      </dsp:txBody>
      <dsp:txXfrm>
        <a:off x="419989" y="277888"/>
        <a:ext cx="5843459" cy="556133"/>
      </dsp:txXfrm>
    </dsp:sp>
    <dsp:sp modelId="{8F4D8A0F-16E2-44BB-B6F5-B1B4721E3064}">
      <dsp:nvSpPr>
        <dsp:cNvPr id="0" name=""/>
        <dsp:cNvSpPr/>
      </dsp:nvSpPr>
      <dsp:spPr>
        <a:xfrm>
          <a:off x="72405" y="208372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FDE6-6276-4EB8-A26D-CDBBB9D9E71E}">
      <dsp:nvSpPr>
        <dsp:cNvPr id="0" name=""/>
        <dsp:cNvSpPr/>
      </dsp:nvSpPr>
      <dsp:spPr>
        <a:xfrm>
          <a:off x="818498" y="1111822"/>
          <a:ext cx="5444950" cy="556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Gauge from 0 to 500</a:t>
          </a:r>
        </a:p>
      </dsp:txBody>
      <dsp:txXfrm>
        <a:off x="818498" y="1111822"/>
        <a:ext cx="5444950" cy="556133"/>
      </dsp:txXfrm>
    </dsp:sp>
    <dsp:sp modelId="{B59081A4-C2D5-4EC4-9FAE-2DD7048B0337}">
      <dsp:nvSpPr>
        <dsp:cNvPr id="0" name=""/>
        <dsp:cNvSpPr/>
      </dsp:nvSpPr>
      <dsp:spPr>
        <a:xfrm>
          <a:off x="470914" y="1042305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8B6FF-7552-4326-AF64-3E4A267CB882}">
      <dsp:nvSpPr>
        <dsp:cNvPr id="0" name=""/>
        <dsp:cNvSpPr/>
      </dsp:nvSpPr>
      <dsp:spPr>
        <a:xfrm>
          <a:off x="940808" y="1945756"/>
          <a:ext cx="5322640" cy="556133"/>
        </a:xfrm>
        <a:prstGeom prst="rect">
          <a:avLst/>
        </a:prstGeom>
        <a:solidFill>
          <a:srgbClr val="EB4F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6 categories based on level of health concern</a:t>
          </a:r>
        </a:p>
      </dsp:txBody>
      <dsp:txXfrm>
        <a:off x="940808" y="1945756"/>
        <a:ext cx="5322640" cy="556133"/>
      </dsp:txXfrm>
    </dsp:sp>
    <dsp:sp modelId="{9689BA27-94F3-48C5-800D-4C5657BA34C0}">
      <dsp:nvSpPr>
        <dsp:cNvPr id="0" name=""/>
        <dsp:cNvSpPr/>
      </dsp:nvSpPr>
      <dsp:spPr>
        <a:xfrm>
          <a:off x="593225" y="1876239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B4F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4298-CCFB-4965-A614-1E5A1A57E268}">
      <dsp:nvSpPr>
        <dsp:cNvPr id="0" name=""/>
        <dsp:cNvSpPr/>
      </dsp:nvSpPr>
      <dsp:spPr>
        <a:xfrm>
          <a:off x="818498" y="2779689"/>
          <a:ext cx="5444950" cy="5561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 health risk increases as AQI increases</a:t>
          </a:r>
        </a:p>
      </dsp:txBody>
      <dsp:txXfrm>
        <a:off x="818498" y="2779689"/>
        <a:ext cx="5444950" cy="556133"/>
      </dsp:txXfrm>
    </dsp:sp>
    <dsp:sp modelId="{473BB5F1-AD98-4803-BC4D-0F34B827134B}">
      <dsp:nvSpPr>
        <dsp:cNvPr id="0" name=""/>
        <dsp:cNvSpPr/>
      </dsp:nvSpPr>
      <dsp:spPr>
        <a:xfrm>
          <a:off x="470914" y="2710173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D578A-1107-4A6A-B089-AAD3D0FADA00}">
      <dsp:nvSpPr>
        <dsp:cNvPr id="0" name=""/>
        <dsp:cNvSpPr/>
      </dsp:nvSpPr>
      <dsp:spPr>
        <a:xfrm>
          <a:off x="419989" y="3613623"/>
          <a:ext cx="5843459" cy="5561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India, eight common pollutants used for AQI</a:t>
          </a:r>
        </a:p>
      </dsp:txBody>
      <dsp:txXfrm>
        <a:off x="419989" y="3613623"/>
        <a:ext cx="5843459" cy="556133"/>
      </dsp:txXfrm>
    </dsp:sp>
    <dsp:sp modelId="{18C644AA-4873-4604-BAC3-A225D40C9800}">
      <dsp:nvSpPr>
        <dsp:cNvPr id="0" name=""/>
        <dsp:cNvSpPr/>
      </dsp:nvSpPr>
      <dsp:spPr>
        <a:xfrm>
          <a:off x="72405" y="3544106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85D6B-3D6B-4AB2-8392-81DB4838A9B2}">
      <dsp:nvSpPr>
        <dsp:cNvPr id="0" name=""/>
        <dsp:cNvSpPr/>
      </dsp:nvSpPr>
      <dsp:spPr>
        <a:xfrm>
          <a:off x="3623" y="183020"/>
          <a:ext cx="2178852" cy="832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Features</a:t>
          </a:r>
        </a:p>
      </dsp:txBody>
      <dsp:txXfrm>
        <a:off x="3623" y="183020"/>
        <a:ext cx="2178852" cy="832327"/>
      </dsp:txXfrm>
    </dsp:sp>
    <dsp:sp modelId="{0AC636D1-8D9E-4563-8C93-809054100D4A}">
      <dsp:nvSpPr>
        <dsp:cNvPr id="0" name=""/>
        <dsp:cNvSpPr/>
      </dsp:nvSpPr>
      <dsp:spPr>
        <a:xfrm>
          <a:off x="3623" y="1015347"/>
          <a:ext cx="2178852" cy="20203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66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Historical CO</a:t>
          </a:r>
          <a:r>
            <a:rPr lang="en-US" sz="2300" kern="1200" baseline="-25000" dirty="0"/>
            <a:t>2</a:t>
          </a:r>
          <a:r>
            <a:rPr lang="en-US" sz="2300" kern="1200" dirty="0"/>
            <a:t> Levels in India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Deforestation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Power consumption</a:t>
          </a:r>
        </a:p>
      </dsp:txBody>
      <dsp:txXfrm>
        <a:off x="3623" y="1015347"/>
        <a:ext cx="2178852" cy="2020320"/>
      </dsp:txXfrm>
    </dsp:sp>
    <dsp:sp modelId="{73327450-4BFB-4819-A1C6-5515DD71B642}">
      <dsp:nvSpPr>
        <dsp:cNvPr id="0" name=""/>
        <dsp:cNvSpPr/>
      </dsp:nvSpPr>
      <dsp:spPr>
        <a:xfrm>
          <a:off x="2487515" y="183020"/>
          <a:ext cx="2178852" cy="832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Engineered Features</a:t>
          </a:r>
        </a:p>
      </dsp:txBody>
      <dsp:txXfrm>
        <a:off x="2487515" y="183020"/>
        <a:ext cx="2178852" cy="832327"/>
      </dsp:txXfrm>
    </dsp:sp>
    <dsp:sp modelId="{D520BF3D-2B07-4DC6-96C8-17FEB0A5C3E6}">
      <dsp:nvSpPr>
        <dsp:cNvPr id="0" name=""/>
        <dsp:cNvSpPr/>
      </dsp:nvSpPr>
      <dsp:spPr>
        <a:xfrm>
          <a:off x="2487515" y="1015347"/>
          <a:ext cx="2178852" cy="20203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Per Capita of Features</a:t>
          </a:r>
        </a:p>
      </dsp:txBody>
      <dsp:txXfrm>
        <a:off x="2487515" y="1015347"/>
        <a:ext cx="2178852" cy="2020320"/>
      </dsp:txXfrm>
    </dsp:sp>
    <dsp:sp modelId="{342EB8A4-57CE-4D44-A39A-F807C0B95FCA}">
      <dsp:nvSpPr>
        <dsp:cNvPr id="0" name=""/>
        <dsp:cNvSpPr/>
      </dsp:nvSpPr>
      <dsp:spPr>
        <a:xfrm>
          <a:off x="4971407" y="183020"/>
          <a:ext cx="2178852" cy="832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</a:t>
          </a:r>
        </a:p>
      </dsp:txBody>
      <dsp:txXfrm>
        <a:off x="4971407" y="183020"/>
        <a:ext cx="2178852" cy="832327"/>
      </dsp:txXfrm>
    </dsp:sp>
    <dsp:sp modelId="{8D99C9EC-BB1B-416C-BB26-EC878F3680BC}">
      <dsp:nvSpPr>
        <dsp:cNvPr id="0" name=""/>
        <dsp:cNvSpPr/>
      </dsp:nvSpPr>
      <dsp:spPr>
        <a:xfrm>
          <a:off x="4971407" y="1015347"/>
          <a:ext cx="2178852" cy="20203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ARIMA (Auto Regressive Integrated Moving Average)</a:t>
          </a:r>
        </a:p>
      </dsp:txBody>
      <dsp:txXfrm>
        <a:off x="4971407" y="1015347"/>
        <a:ext cx="2178852" cy="2020320"/>
      </dsp:txXfrm>
    </dsp:sp>
    <dsp:sp modelId="{616B1075-0915-43AB-8CD5-A817BF8EB5EE}">
      <dsp:nvSpPr>
        <dsp:cNvPr id="0" name=""/>
        <dsp:cNvSpPr/>
      </dsp:nvSpPr>
      <dsp:spPr>
        <a:xfrm>
          <a:off x="7455299" y="183020"/>
          <a:ext cx="2178852" cy="832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Result</a:t>
          </a:r>
        </a:p>
      </dsp:txBody>
      <dsp:txXfrm>
        <a:off x="7455299" y="183020"/>
        <a:ext cx="2178852" cy="832327"/>
      </dsp:txXfrm>
    </dsp:sp>
    <dsp:sp modelId="{D135A133-F6FA-40DB-AA2E-E11CB9FC0FB2}">
      <dsp:nvSpPr>
        <dsp:cNvPr id="0" name=""/>
        <dsp:cNvSpPr/>
      </dsp:nvSpPr>
      <dsp:spPr>
        <a:xfrm>
          <a:off x="7455299" y="1015347"/>
          <a:ext cx="2178852" cy="20203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Forecast CO</a:t>
          </a:r>
          <a:r>
            <a:rPr lang="en-US" sz="2300" kern="1200" baseline="-25000" dirty="0"/>
            <a:t>2</a:t>
          </a:r>
          <a:r>
            <a:rPr lang="en-US" sz="2300" kern="1200" dirty="0"/>
            <a:t> level for next 10 years in India</a:t>
          </a:r>
        </a:p>
      </dsp:txBody>
      <dsp:txXfrm>
        <a:off x="7455299" y="1015347"/>
        <a:ext cx="2178852" cy="2020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6926C-D4D0-4DBF-9D68-B94DA792B899}">
      <dsp:nvSpPr>
        <dsp:cNvPr id="0" name=""/>
        <dsp:cNvSpPr/>
      </dsp:nvSpPr>
      <dsp:spPr>
        <a:xfrm>
          <a:off x="679050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048286-B98F-4EE0-A9CD-B77C8827F374}">
      <dsp:nvSpPr>
        <dsp:cNvPr id="0" name=""/>
        <dsp:cNvSpPr/>
      </dsp:nvSpPr>
      <dsp:spPr>
        <a:xfrm>
          <a:off x="1081237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F0EAB-8A95-49A9-95B4-7E91A0DB2154}">
      <dsp:nvSpPr>
        <dsp:cNvPr id="0" name=""/>
        <dsp:cNvSpPr/>
      </dsp:nvSpPr>
      <dsp:spPr>
        <a:xfrm>
          <a:off x="75768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 dirty="0"/>
            <a:t>Introduction</a:t>
          </a:r>
        </a:p>
      </dsp:txBody>
      <dsp:txXfrm>
        <a:off x="75768" y="3053169"/>
        <a:ext cx="3093750" cy="720000"/>
      </dsp:txXfrm>
    </dsp:sp>
    <dsp:sp modelId="{BEC35708-CB57-4332-8557-C0A6B99EFEEF}">
      <dsp:nvSpPr>
        <dsp:cNvPr id="0" name=""/>
        <dsp:cNvSpPr/>
      </dsp:nvSpPr>
      <dsp:spPr>
        <a:xfrm>
          <a:off x="4314206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AFF04F-D602-43B7-9E08-F60C1AFF92A4}">
      <dsp:nvSpPr>
        <dsp:cNvPr id="0" name=""/>
        <dsp:cNvSpPr/>
      </dsp:nvSpPr>
      <dsp:spPr>
        <a:xfrm>
          <a:off x="4716393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09D5C5-81AF-48F7-8B5C-E1DD3D3FAC23}">
      <dsp:nvSpPr>
        <dsp:cNvPr id="0" name=""/>
        <dsp:cNvSpPr/>
      </dsp:nvSpPr>
      <dsp:spPr>
        <a:xfrm>
          <a:off x="3710925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/>
            <a:t>Approach </a:t>
          </a:r>
        </a:p>
      </dsp:txBody>
      <dsp:txXfrm>
        <a:off x="3710925" y="3053169"/>
        <a:ext cx="3093750" cy="720000"/>
      </dsp:txXfrm>
    </dsp:sp>
    <dsp:sp modelId="{822262BF-F908-41E9-8F9C-7CC79D47E6EA}">
      <dsp:nvSpPr>
        <dsp:cNvPr id="0" name=""/>
        <dsp:cNvSpPr/>
      </dsp:nvSpPr>
      <dsp:spPr>
        <a:xfrm>
          <a:off x="7949362" y="578168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63680A-BB50-438F-AD2A-8A3E297754A5}">
      <dsp:nvSpPr>
        <dsp:cNvPr id="0" name=""/>
        <dsp:cNvSpPr/>
      </dsp:nvSpPr>
      <dsp:spPr>
        <a:xfrm>
          <a:off x="8351550" y="98035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EC832-1FA1-4640-8C8A-5B86D8077939}">
      <dsp:nvSpPr>
        <dsp:cNvPr id="0" name=""/>
        <dsp:cNvSpPr/>
      </dsp:nvSpPr>
      <dsp:spPr>
        <a:xfrm>
          <a:off x="7346081" y="3053169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700" kern="1200" dirty="0"/>
            <a:t>Results</a:t>
          </a:r>
        </a:p>
      </dsp:txBody>
      <dsp:txXfrm>
        <a:off x="7346081" y="3053169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0.28183</cdr:x>
      <cdr:y>0.44796</cdr:y>
    </cdr:from>
    <cdr:to>
      <cdr:x>0.30643</cdr:x>
      <cdr:y>0.53634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9AA42E5-4CA2-4A2A-8CB5-A91643130887}"/>
            </a:ext>
          </a:extLst>
        </cdr:cNvPr>
        <cdr:cNvSpPr txBox="1"/>
      </cdr:nvSpPr>
      <cdr:spPr>
        <a:xfrm xmlns:a="http://schemas.openxmlformats.org/drawingml/2006/main">
          <a:off x="3084898" y="2028564"/>
          <a:ext cx="269240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0</a:t>
          </a:r>
        </a:p>
      </cdr:txBody>
    </cdr:sp>
  </cdr:relSizeAnchor>
  <cdr:relSizeAnchor xmlns:cdr="http://schemas.openxmlformats.org/drawingml/2006/chartDrawing">
    <cdr:from>
      <cdr:x>0.2738</cdr:x>
      <cdr:y>0.22676</cdr:y>
    </cdr:from>
    <cdr:to>
      <cdr:x>0.32676</cdr:x>
      <cdr:y>0.28991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B0A94CDB-3B6D-4DD7-9077-C644F87C9498}"/>
            </a:ext>
          </a:extLst>
        </cdr:cNvPr>
        <cdr:cNvSpPr txBox="1"/>
      </cdr:nvSpPr>
      <cdr:spPr>
        <a:xfrm xmlns:a="http://schemas.openxmlformats.org/drawingml/2006/main">
          <a:off x="2153587" y="721645"/>
          <a:ext cx="416607" cy="20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</a:t>
          </a:r>
        </a:p>
      </cdr:txBody>
    </cdr:sp>
  </cdr:relSizeAnchor>
  <cdr:relSizeAnchor xmlns:cdr="http://schemas.openxmlformats.org/drawingml/2006/chartDrawing">
    <cdr:from>
      <cdr:x>0.35194</cdr:x>
      <cdr:y>0.01641</cdr:y>
    </cdr:from>
    <cdr:to>
      <cdr:x>0.41319</cdr:x>
      <cdr:y>0.11571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662A06BF-0DD7-46DD-AD99-18CE0E11D9D5}"/>
            </a:ext>
          </a:extLst>
        </cdr:cNvPr>
        <cdr:cNvSpPr txBox="1"/>
      </cdr:nvSpPr>
      <cdr:spPr>
        <a:xfrm xmlns:a="http://schemas.openxmlformats.org/drawingml/2006/main">
          <a:off x="2768184" y="52217"/>
          <a:ext cx="481785" cy="316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100</a:t>
          </a:r>
        </a:p>
      </cdr:txBody>
    </cdr:sp>
  </cdr:relSizeAnchor>
  <cdr:relSizeAnchor xmlns:cdr="http://schemas.openxmlformats.org/drawingml/2006/chartDrawing">
    <cdr:from>
      <cdr:x>0.4734</cdr:x>
      <cdr:y>0</cdr:y>
    </cdr:from>
    <cdr:to>
      <cdr:x>0.54031</cdr:x>
      <cdr:y>0.06985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B73F3B29-6111-48BD-BA38-130EBB31A18C}"/>
            </a:ext>
          </a:extLst>
        </cdr:cNvPr>
        <cdr:cNvSpPr txBox="1"/>
      </cdr:nvSpPr>
      <cdr:spPr>
        <a:xfrm xmlns:a="http://schemas.openxmlformats.org/drawingml/2006/main">
          <a:off x="3723594" y="0"/>
          <a:ext cx="526258" cy="222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150</a:t>
          </a:r>
        </a:p>
      </cdr:txBody>
    </cdr:sp>
  </cdr:relSizeAnchor>
  <cdr:relSizeAnchor xmlns:cdr="http://schemas.openxmlformats.org/drawingml/2006/chartDrawing">
    <cdr:from>
      <cdr:x>0.59901</cdr:x>
      <cdr:y>0.04912</cdr:y>
    </cdr:from>
    <cdr:to>
      <cdr:x>0.69638</cdr:x>
      <cdr:y>0.1375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02DDF93-5C41-48E1-A708-ACF522449861}"/>
            </a:ext>
          </a:extLst>
        </cdr:cNvPr>
        <cdr:cNvSpPr txBox="1"/>
      </cdr:nvSpPr>
      <cdr:spPr>
        <a:xfrm xmlns:a="http://schemas.openxmlformats.org/drawingml/2006/main">
          <a:off x="6556677" y="222450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200</a:t>
          </a:r>
        </a:p>
      </cdr:txBody>
    </cdr:sp>
  </cdr:relSizeAnchor>
  <cdr:relSizeAnchor xmlns:cdr="http://schemas.openxmlformats.org/drawingml/2006/chartDrawing">
    <cdr:from>
      <cdr:x>0.67363</cdr:x>
      <cdr:y>0.21623</cdr:y>
    </cdr:from>
    <cdr:to>
      <cdr:x>0.77099</cdr:x>
      <cdr:y>0.30461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350BA922-B982-48C5-ACA3-39FF4A53BDBC}"/>
            </a:ext>
          </a:extLst>
        </cdr:cNvPr>
        <cdr:cNvSpPr txBox="1"/>
      </cdr:nvSpPr>
      <cdr:spPr>
        <a:xfrm xmlns:a="http://schemas.openxmlformats.org/drawingml/2006/main">
          <a:off x="7373397" y="979179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300</a:t>
          </a:r>
        </a:p>
      </cdr:txBody>
    </cdr:sp>
  </cdr:relSizeAnchor>
  <cdr:relSizeAnchor xmlns:cdr="http://schemas.openxmlformats.org/drawingml/2006/chartDrawing">
    <cdr:from>
      <cdr:x>0.69367</cdr:x>
      <cdr:y>0.44513</cdr:y>
    </cdr:from>
    <cdr:to>
      <cdr:x>0.79104</cdr:x>
      <cdr:y>0.52936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:a16="http://schemas.microsoft.com/office/drawing/2014/main" id="{1EB3485C-E391-433E-B3C5-DE17E9565323}"/>
            </a:ext>
          </a:extLst>
        </cdr:cNvPr>
        <cdr:cNvSpPr txBox="1"/>
      </cdr:nvSpPr>
      <cdr:spPr>
        <a:xfrm xmlns:a="http://schemas.openxmlformats.org/drawingml/2006/main">
          <a:off x="7592847" y="2015779"/>
          <a:ext cx="1065763" cy="3814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500</a:t>
          </a:r>
        </a:p>
      </cdr:txBody>
    </cdr:sp>
  </cdr:relSizeAnchor>
  <cdr:relSizeAnchor xmlns:cdr="http://schemas.openxmlformats.org/drawingml/2006/chartDrawing">
    <cdr:from>
      <cdr:x>0.31344</cdr:x>
      <cdr:y>0.42292</cdr:y>
    </cdr:from>
    <cdr:to>
      <cdr:x>0.38493</cdr:x>
      <cdr:y>0.4835</cdr:y>
    </cdr:to>
    <cdr:sp macro="" textlink="">
      <cdr:nvSpPr>
        <cdr:cNvPr id="14" name="TextBox 13">
          <a:extLst xmlns:a="http://schemas.openxmlformats.org/drawingml/2006/main">
            <a:ext uri="{FF2B5EF4-FFF2-40B4-BE49-F238E27FC236}">
              <a16:creationId xmlns:a16="http://schemas.microsoft.com/office/drawing/2014/main" id="{BC1303BB-2FDE-455D-A046-088D315D4A35}"/>
            </a:ext>
          </a:extLst>
        </cdr:cNvPr>
        <cdr:cNvSpPr txBox="1"/>
      </cdr:nvSpPr>
      <cdr:spPr>
        <a:xfrm xmlns:a="http://schemas.openxmlformats.org/drawingml/2006/main">
          <a:off x="2465393" y="1345904"/>
          <a:ext cx="562350" cy="1927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Good</a:t>
          </a:r>
        </a:p>
      </cdr:txBody>
    </cdr:sp>
  </cdr:relSizeAnchor>
  <cdr:relSizeAnchor xmlns:cdr="http://schemas.openxmlformats.org/drawingml/2006/chartDrawing">
    <cdr:from>
      <cdr:x>0.3491</cdr:x>
      <cdr:y>0.24281</cdr:y>
    </cdr:from>
    <cdr:to>
      <cdr:x>0.45495</cdr:x>
      <cdr:y>0.31064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124AF0FF-48A5-44C0-94C8-E8D87D744B45}"/>
            </a:ext>
          </a:extLst>
        </cdr:cNvPr>
        <cdr:cNvSpPr txBox="1"/>
      </cdr:nvSpPr>
      <cdr:spPr>
        <a:xfrm xmlns:a="http://schemas.openxmlformats.org/drawingml/2006/main">
          <a:off x="2745863" y="772726"/>
          <a:ext cx="832579" cy="2158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Moderate</a:t>
          </a:r>
        </a:p>
      </cdr:txBody>
    </cdr:sp>
  </cdr:relSizeAnchor>
  <cdr:relSizeAnchor xmlns:cdr="http://schemas.openxmlformats.org/drawingml/2006/chartDrawing">
    <cdr:from>
      <cdr:x>0.41077</cdr:x>
      <cdr:y>0.10539</cdr:y>
    </cdr:from>
    <cdr:to>
      <cdr:x>0.5</cdr:x>
      <cdr:y>0.30297</cdr:y>
    </cdr:to>
    <cdr:sp macro="" textlink="">
      <cdr:nvSpPr>
        <cdr:cNvPr id="16" name="TextBox 15">
          <a:extLst xmlns:a="http://schemas.openxmlformats.org/drawingml/2006/main">
            <a:ext uri="{FF2B5EF4-FFF2-40B4-BE49-F238E27FC236}">
              <a16:creationId xmlns:a16="http://schemas.microsoft.com/office/drawing/2014/main" id="{D6606A20-EE2B-4E50-8A50-DC4BF071CE73}"/>
            </a:ext>
          </a:extLst>
        </cdr:cNvPr>
        <cdr:cNvSpPr txBox="1"/>
      </cdr:nvSpPr>
      <cdr:spPr>
        <a:xfrm xmlns:a="http://schemas.openxmlformats.org/drawingml/2006/main">
          <a:off x="3230991" y="335384"/>
          <a:ext cx="701814" cy="62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 for Sensitive Groups</a:t>
          </a:r>
        </a:p>
      </cdr:txBody>
    </cdr:sp>
  </cdr:relSizeAnchor>
  <cdr:relSizeAnchor xmlns:cdr="http://schemas.openxmlformats.org/drawingml/2006/chartDrawing">
    <cdr:from>
      <cdr:x>0.49018</cdr:x>
      <cdr:y>0.1646</cdr:y>
    </cdr:from>
    <cdr:to>
      <cdr:x>0.58322</cdr:x>
      <cdr:y>0.28575</cdr:y>
    </cdr:to>
    <cdr:sp macro="" textlink="">
      <cdr:nvSpPr>
        <cdr:cNvPr id="17" name="TextBox 16">
          <a:extLst xmlns:a="http://schemas.openxmlformats.org/drawingml/2006/main">
            <a:ext uri="{FF2B5EF4-FFF2-40B4-BE49-F238E27FC236}">
              <a16:creationId xmlns:a16="http://schemas.microsoft.com/office/drawing/2014/main" id="{3A6FF9F6-26DB-4545-8065-BC83EBF872CB}"/>
            </a:ext>
          </a:extLst>
        </cdr:cNvPr>
        <cdr:cNvSpPr txBox="1"/>
      </cdr:nvSpPr>
      <cdr:spPr>
        <a:xfrm xmlns:a="http://schemas.openxmlformats.org/drawingml/2006/main">
          <a:off x="3855601" y="523810"/>
          <a:ext cx="731795" cy="3855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</a:t>
          </a:r>
        </a:p>
      </cdr:txBody>
    </cdr:sp>
  </cdr:relSizeAnchor>
  <cdr:relSizeAnchor xmlns:cdr="http://schemas.openxmlformats.org/drawingml/2006/chartDrawing">
    <cdr:from>
      <cdr:x>0.56901</cdr:x>
      <cdr:y>0.20645</cdr:y>
    </cdr:from>
    <cdr:to>
      <cdr:x>0.65544</cdr:x>
      <cdr:y>0.33309</cdr:y>
    </cdr:to>
    <cdr:sp macro="" textlink="">
      <cdr:nvSpPr>
        <cdr:cNvPr id="18" name="TextBox 17">
          <a:extLst xmlns:a="http://schemas.openxmlformats.org/drawingml/2006/main">
            <a:ext uri="{FF2B5EF4-FFF2-40B4-BE49-F238E27FC236}">
              <a16:creationId xmlns:a16="http://schemas.microsoft.com/office/drawing/2014/main" id="{FE239ED5-43C5-4F19-97E0-5BFE7643363D}"/>
            </a:ext>
          </a:extLst>
        </cdr:cNvPr>
        <cdr:cNvSpPr txBox="1"/>
      </cdr:nvSpPr>
      <cdr:spPr>
        <a:xfrm xmlns:a="http://schemas.openxmlformats.org/drawingml/2006/main">
          <a:off x="4475640" y="656991"/>
          <a:ext cx="679776" cy="4030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Very Unhealthy</a:t>
          </a:r>
        </a:p>
      </cdr:txBody>
    </cdr:sp>
  </cdr:relSizeAnchor>
  <cdr:relSizeAnchor xmlns:cdr="http://schemas.openxmlformats.org/drawingml/2006/chartDrawing">
    <cdr:from>
      <cdr:x>0.59698</cdr:x>
      <cdr:y>0.41653</cdr:y>
    </cdr:from>
    <cdr:to>
      <cdr:x>0.6834</cdr:x>
      <cdr:y>0.5113</cdr:y>
    </cdr:to>
    <cdr:sp macro="" textlink="">
      <cdr:nvSpPr>
        <cdr:cNvPr id="19" name="TextBox 1">
          <a:extLst xmlns:a="http://schemas.openxmlformats.org/drawingml/2006/main">
            <a:ext uri="{FF2B5EF4-FFF2-40B4-BE49-F238E27FC236}">
              <a16:creationId xmlns:a16="http://schemas.microsoft.com/office/drawing/2014/main" id="{E2EA87ED-904B-440C-9E2B-5A22E82C1F07}"/>
            </a:ext>
          </a:extLst>
        </cdr:cNvPr>
        <cdr:cNvSpPr txBox="1"/>
      </cdr:nvSpPr>
      <cdr:spPr>
        <a:xfrm xmlns:a="http://schemas.openxmlformats.org/drawingml/2006/main">
          <a:off x="4695608" y="1325563"/>
          <a:ext cx="679776" cy="3016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Hazardous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612A-2B0A-40CF-AA7A-5D520CE3AD1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950CB-AD3E-42F4-8A93-EB3CFF6B0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9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India, AQI calculations include the eight pollutants for which National Ambient Air Quality Standards (NAAQS) have been set.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PM10, PM2.5, nitrogen dioxide,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dioxide, carbon monoxide, ground-level ozone, ammonia, and lead.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950CB-AD3E-42F4-8A93-EB3CFF6B08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2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950CB-AD3E-42F4-8A93-EB3CFF6B08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4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F970-D475-4130-9F01-BEE5ECCDE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C5FA2-26CF-4D07-829D-3F648F558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A2A3-8E1E-4A32-B44B-AB8BD82D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B959-13D5-4A8D-8B4C-8E6018E9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79563-3578-494E-8024-8B3F7FC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5B8-5BDF-4BC1-B8FE-7F2FFF72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9C5BE-03B1-40BE-8CC9-F36F2937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71FB-762F-4AE0-BF88-13EEBF07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7029-A979-4F0A-95C7-5F9DEBE2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B594-C484-4A6B-84D8-C6897708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9C6DD-05D9-4F10-8AD7-712E161B5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2662-70BC-466F-9B00-B2CA09775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AAB9-A452-4512-B826-7D7D4D54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2234-0D17-4B94-B1C1-BC69CB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404B-FE01-44FC-A7DA-93A30B09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E5F9-F28E-40A9-B80C-0F3C5D66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9575-165B-44CB-B8EA-60AF96F3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E1D7-677A-4100-987C-81B03182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41585-0037-410D-95B7-02B81D7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8455-5856-4FDB-B798-6D697309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6086-BEC9-4EFF-99B8-E9684F1E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3457-46A1-4477-8FA7-2B165BA72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167FF-4586-4E89-A0C4-B76D2B3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FA92-1184-4563-82AE-EF595593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0AD16-8E1D-4A6A-850A-EF6CD1E2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7C4B-4E1A-4F85-BDF0-DA6B271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EBB5-720D-47DF-B813-4098C2367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E0250-6F03-4B91-9ACB-EA3445B56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E5FD-7FD1-4F4E-9307-8A1090F0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0E74E-985A-4CB4-9A21-766927C8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922A-78F6-4839-B003-ADF6D772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1C97-1C41-42D7-8282-67B5C79E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B03-00B7-4100-B4AD-0FE5B54F0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3C403-7BE7-4C80-B3DF-7A8B6A63E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F789A-D5CA-4994-AC75-5419BA5D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84C6B-9563-42AA-BABA-1EB26011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A3394-BF41-40B2-A5CE-0ADDB16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5E055-134D-4389-A911-7EB83CF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4157D-F348-4452-BFCF-BB514DB8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B111-182C-42E9-85E0-15D06D39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C682-B786-42F5-A695-FE292757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FDA78-4E46-4800-9F09-0E5EF06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C8F6-6D22-4DB0-9AE2-E40C5527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4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6C8B0-C155-4E5E-8A85-3AB57C42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C9B7E-CAEE-4970-90D9-238879F3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D30D-0B74-40E5-B6DD-CF7693AB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FD8D-EE70-46EE-BB70-682B744E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BD51-61E1-45DB-8F65-B0A546BC8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EE4F-3A1C-4533-84EE-9F6B4FFA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F7E8-3148-4B9B-8AF8-8CAD244A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1C521-AF8F-47DB-BB5A-09DE71C0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89B52-2B19-4020-A655-51ECFDFA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2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0FAF-978F-4124-B6DC-56286D6E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D61B2-D214-45ED-93A4-0E39C9741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08679-4C15-4C6D-A18F-7296FDA8E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4ED2-2B7E-470B-BF1C-BBDA3554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2918F-022D-4155-A391-D8163F4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043DA-CDFE-4F9D-B37C-34B80446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81C69-7C42-40E2-B8D6-2EC389D3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A87BC-11B6-40BE-86B3-EE441AC46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CFC0-7468-41AF-9A5F-2B9AA2FC8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8C4DE-1A64-4849-9D74-7BC6126B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6558-0825-423E-AF14-41F54C3E5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hart" Target="../charts/chart1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4.jpe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9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21" Type="http://schemas.openxmlformats.org/officeDocument/2006/relationships/slide" Target="slide6.xml"/><Relationship Id="rId34" Type="http://schemas.openxmlformats.org/officeDocument/2006/relationships/image" Target="../media/image39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7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Relationship Id="rId22" Type="http://schemas.openxmlformats.org/officeDocument/2006/relationships/image" Target="../media/image28.pn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Relationship Id="rId8" Type="http://schemas.openxmlformats.org/officeDocument/2006/relationships/image" Target="../media/image18.png"/><Relationship Id="rId3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21" Type="http://schemas.openxmlformats.org/officeDocument/2006/relationships/slide" Target="slide6.xml"/><Relationship Id="rId34" Type="http://schemas.openxmlformats.org/officeDocument/2006/relationships/image" Target="../media/image55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46.svg"/><Relationship Id="rId25" Type="http://schemas.openxmlformats.org/officeDocument/2006/relationships/image" Target="../media/image30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20" Type="http://schemas.openxmlformats.org/officeDocument/2006/relationships/image" Target="../media/image4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49.svg"/><Relationship Id="rId36" Type="http://schemas.openxmlformats.org/officeDocument/2006/relationships/image" Target="../media/image57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45.svg"/><Relationship Id="rId22" Type="http://schemas.openxmlformats.org/officeDocument/2006/relationships/image" Target="../media/image28.png"/><Relationship Id="rId27" Type="http://schemas.openxmlformats.org/officeDocument/2006/relationships/image" Target="../media/image4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Relationship Id="rId8" Type="http://schemas.openxmlformats.org/officeDocument/2006/relationships/image" Target="../media/image18.png"/><Relationship Id="rId3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6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22.png"/><Relationship Id="rId31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8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21" Type="http://schemas.openxmlformats.org/officeDocument/2006/relationships/slide" Target="slide6.xml"/><Relationship Id="rId34" Type="http://schemas.openxmlformats.org/officeDocument/2006/relationships/hyperlink" Target="https://ourworldindata.org/" TargetMode="Externa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67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37" Type="http://schemas.openxmlformats.org/officeDocument/2006/relationships/hyperlink" Target="http://mospi.nic.in/statistical-year-book-india/2018/171" TargetMode="External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68.svg"/><Relationship Id="rId28" Type="http://schemas.openxmlformats.org/officeDocument/2006/relationships/image" Target="../media/image70.png"/><Relationship Id="rId36" Type="http://schemas.openxmlformats.org/officeDocument/2006/relationships/hyperlink" Target="https://www.globalforestwatch.org/dashboards/country/IND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2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hyperlink" Target="https://www.siam.in/" TargetMode="External"/><Relationship Id="rId8" Type="http://schemas.openxmlformats.org/officeDocument/2006/relationships/image" Target="../media/image18.png"/><Relationship Id="rId3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75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81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74.svg"/><Relationship Id="rId28" Type="http://schemas.openxmlformats.org/officeDocument/2006/relationships/image" Target="../media/image77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80.jp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1C3E-C078-4E25-AEAA-482037AEC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4B81E-03A6-436D-BAE1-38F232E17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iT-ACE Hackathon 2021: India&amp;#39;s Largest Women-Focused Hackathon">
            <a:extLst>
              <a:ext uri="{FF2B5EF4-FFF2-40B4-BE49-F238E27FC236}">
                <a16:creationId xmlns:a16="http://schemas.microsoft.com/office/drawing/2014/main" id="{C53E5383-0573-4955-AA4D-4147C3B7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037. Digital Technology - AShamaluevMusic">
            <a:hlinkClick r:id="" action="ppaction://media"/>
            <a:extLst>
              <a:ext uri="{FF2B5EF4-FFF2-40B4-BE49-F238E27FC236}">
                <a16:creationId xmlns:a16="http://schemas.microsoft.com/office/drawing/2014/main" id="{C0C3A1F3-3F32-4373-AD06-60AF47695CD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15CD-CC09-4FFA-BF8B-08A42F88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Index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A957708-8D6B-4824-A1CD-53BB6B9432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011564"/>
              </p:ext>
            </p:extLst>
          </p:nvPr>
        </p:nvGraphicFramePr>
        <p:xfrm>
          <a:off x="5978416" y="497253"/>
          <a:ext cx="7865610" cy="318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A0A7DA9-CEC7-411A-8986-ABD2BBE6486F}"/>
              </a:ext>
            </a:extLst>
          </p:cNvPr>
          <p:cNvGrpSpPr/>
          <p:nvPr/>
        </p:nvGrpSpPr>
        <p:grpSpPr>
          <a:xfrm rot="16200000">
            <a:off x="9727998" y="924048"/>
            <a:ext cx="457200" cy="2464632"/>
            <a:chOff x="5818733" y="1732962"/>
            <a:chExt cx="515403" cy="37924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A4DA7-EB13-477C-B48B-64B131C78B7E}"/>
                </a:ext>
              </a:extLst>
            </p:cNvPr>
            <p:cNvGrpSpPr/>
            <p:nvPr/>
          </p:nvGrpSpPr>
          <p:grpSpPr>
            <a:xfrm>
              <a:off x="5871148" y="1732962"/>
              <a:ext cx="449705" cy="3792439"/>
              <a:chOff x="5871148" y="1732962"/>
              <a:chExt cx="449705" cy="3792439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0A27EB34-DEB0-487F-B29A-1A3176A02DA2}"/>
                  </a:ext>
                </a:extLst>
              </p:cNvPr>
              <p:cNvSpPr/>
              <p:nvPr/>
            </p:nvSpPr>
            <p:spPr>
              <a:xfrm>
                <a:off x="5871148" y="1732962"/>
                <a:ext cx="449705" cy="189196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14F1F3B-26C1-43FF-A071-979F58110B6A}"/>
                  </a:ext>
                </a:extLst>
              </p:cNvPr>
              <p:cNvSpPr/>
              <p:nvPr/>
            </p:nvSpPr>
            <p:spPr>
              <a:xfrm flipV="1">
                <a:off x="5871148" y="3633440"/>
                <a:ext cx="449705" cy="1891961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4A6C512-5342-465A-9E4A-37301329E6FA}"/>
                </a:ext>
              </a:extLst>
            </p:cNvPr>
            <p:cNvSpPr/>
            <p:nvPr/>
          </p:nvSpPr>
          <p:spPr>
            <a:xfrm>
              <a:off x="5818733" y="3393197"/>
              <a:ext cx="515403" cy="703514"/>
            </a:xfrm>
            <a:prstGeom prst="flowChartConnector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ownload Png - Erlenmeyer Flask Silhouette Png - 784x1024 PNG Download -  PNGkit">
            <a:extLst>
              <a:ext uri="{FF2B5EF4-FFF2-40B4-BE49-F238E27FC236}">
                <a16:creationId xmlns:a16="http://schemas.microsoft.com/office/drawing/2014/main" id="{AEFBBBE7-6844-42D6-A04F-71B79AB3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96" y="2519818"/>
            <a:ext cx="3239269" cy="43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EE73ED-442E-41AC-A57F-F602190709B0}"/>
              </a:ext>
            </a:extLst>
          </p:cNvPr>
          <p:cNvSpPr/>
          <p:nvPr/>
        </p:nvSpPr>
        <p:spPr>
          <a:xfrm>
            <a:off x="9673851" y="3506042"/>
            <a:ext cx="818490" cy="749550"/>
          </a:xfrm>
          <a:prstGeom prst="ellipse">
            <a:avLst/>
          </a:prstGeom>
          <a:solidFill>
            <a:srgbClr val="293E1A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PM2.5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A4449A-CA61-4A20-A569-DB877D2055CE}"/>
              </a:ext>
            </a:extLst>
          </p:cNvPr>
          <p:cNvSpPr/>
          <p:nvPr/>
        </p:nvSpPr>
        <p:spPr>
          <a:xfrm>
            <a:off x="9765887" y="4388596"/>
            <a:ext cx="726453" cy="699413"/>
          </a:xfrm>
          <a:prstGeom prst="ellipse">
            <a:avLst/>
          </a:prstGeom>
          <a:solidFill>
            <a:srgbClr val="ED7D3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A571FD-0701-4472-AFDC-E0B37F1921D2}"/>
              </a:ext>
            </a:extLst>
          </p:cNvPr>
          <p:cNvSpPr/>
          <p:nvPr/>
        </p:nvSpPr>
        <p:spPr>
          <a:xfrm>
            <a:off x="10492651" y="4950884"/>
            <a:ext cx="643424" cy="640080"/>
          </a:xfrm>
          <a:prstGeom prst="ellipse">
            <a:avLst/>
          </a:prstGeom>
          <a:solidFill>
            <a:srgbClr val="2369D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B9DA3D-4490-467D-9F00-D45DDEF6814C}"/>
              </a:ext>
            </a:extLst>
          </p:cNvPr>
          <p:cNvSpPr/>
          <p:nvPr/>
        </p:nvSpPr>
        <p:spPr>
          <a:xfrm>
            <a:off x="8598783" y="5603389"/>
            <a:ext cx="822960" cy="864636"/>
          </a:xfrm>
          <a:prstGeom prst="ellipse">
            <a:avLst/>
          </a:prstGeom>
          <a:solidFill>
            <a:srgbClr val="FF66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Ammonia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3F7770-DAFF-4B47-A601-4B71F440F891}"/>
              </a:ext>
            </a:extLst>
          </p:cNvPr>
          <p:cNvSpPr/>
          <p:nvPr/>
        </p:nvSpPr>
        <p:spPr>
          <a:xfrm>
            <a:off x="10492340" y="5816270"/>
            <a:ext cx="822960" cy="757298"/>
          </a:xfrm>
          <a:prstGeom prst="ellipse">
            <a:avLst/>
          </a:prstGeom>
          <a:solidFill>
            <a:srgbClr val="DF1532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Ground Level Ozone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BFA012-D82F-4E0E-BF26-99A70579F0C1}"/>
              </a:ext>
            </a:extLst>
          </p:cNvPr>
          <p:cNvSpPr/>
          <p:nvPr/>
        </p:nvSpPr>
        <p:spPr>
          <a:xfrm>
            <a:off x="9848917" y="5221014"/>
            <a:ext cx="643424" cy="6400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SO2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ED164A-829E-4A72-A718-37A27A7B1947}"/>
              </a:ext>
            </a:extLst>
          </p:cNvPr>
          <p:cNvSpPr/>
          <p:nvPr/>
        </p:nvSpPr>
        <p:spPr>
          <a:xfrm>
            <a:off x="9673850" y="5994099"/>
            <a:ext cx="643424" cy="640080"/>
          </a:xfrm>
          <a:prstGeom prst="ellipse">
            <a:avLst/>
          </a:prstGeom>
          <a:solidFill>
            <a:srgbClr val="C1E50F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Lead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DF1CDB-701F-4156-BD1B-3A72CC6D5057}"/>
              </a:ext>
            </a:extLst>
          </p:cNvPr>
          <p:cNvSpPr/>
          <p:nvPr/>
        </p:nvSpPr>
        <p:spPr>
          <a:xfrm>
            <a:off x="9133702" y="4847212"/>
            <a:ext cx="643424" cy="640080"/>
          </a:xfrm>
          <a:prstGeom prst="ellipse">
            <a:avLst/>
          </a:prstGeom>
          <a:solidFill>
            <a:srgbClr val="8000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F9348060-D72D-451D-9C5F-770C66BB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77143"/>
              </p:ext>
            </p:extLst>
          </p:nvPr>
        </p:nvGraphicFramePr>
        <p:xfrm>
          <a:off x="445747" y="1758528"/>
          <a:ext cx="6324695" cy="444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B360F8DD-20DA-41C0-8CEC-5F3710ADB6F7}"/>
              </a:ext>
            </a:extLst>
          </p:cNvPr>
          <p:cNvSpPr/>
          <p:nvPr/>
        </p:nvSpPr>
        <p:spPr>
          <a:xfrm>
            <a:off x="631994" y="2080824"/>
            <a:ext cx="457200" cy="4572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68F9CD-0612-4A15-9C7D-49E004E07899}"/>
              </a:ext>
            </a:extLst>
          </p:cNvPr>
          <p:cNvSpPr/>
          <p:nvPr/>
        </p:nvSpPr>
        <p:spPr>
          <a:xfrm>
            <a:off x="1039263" y="2924305"/>
            <a:ext cx="457200" cy="457200"/>
          </a:xfrm>
          <a:prstGeom prst="ellipse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8EB2F5-61B3-4715-83FB-48F9B26E1060}"/>
              </a:ext>
            </a:extLst>
          </p:cNvPr>
          <p:cNvSpPr/>
          <p:nvPr/>
        </p:nvSpPr>
        <p:spPr>
          <a:xfrm>
            <a:off x="1023765" y="4592088"/>
            <a:ext cx="457200" cy="457200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C7854F-D8A9-434B-8906-DBC6EB077D08}"/>
              </a:ext>
            </a:extLst>
          </p:cNvPr>
          <p:cNvSpPr/>
          <p:nvPr/>
        </p:nvSpPr>
        <p:spPr>
          <a:xfrm>
            <a:off x="628266" y="5416391"/>
            <a:ext cx="457200" cy="457200"/>
          </a:xfrm>
          <a:prstGeom prst="ellips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9B1277-12C4-45C5-B395-43463E45F06F}"/>
              </a:ext>
            </a:extLst>
          </p:cNvPr>
          <p:cNvSpPr/>
          <p:nvPr/>
        </p:nvSpPr>
        <p:spPr>
          <a:xfrm>
            <a:off x="1141400" y="3741431"/>
            <a:ext cx="457200" cy="457200"/>
          </a:xfrm>
          <a:prstGeom prst="ellipse">
            <a:avLst/>
          </a:prstGeom>
          <a:solidFill>
            <a:srgbClr val="EB4FBE"/>
          </a:solidFill>
          <a:ln>
            <a:solidFill>
              <a:srgbClr val="EB4FBE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1F0574-DCEC-46F0-BEC2-2728CD48C43A}"/>
              </a:ext>
            </a:extLst>
          </p:cNvPr>
          <p:cNvCxnSpPr/>
          <p:nvPr/>
        </p:nvCxnSpPr>
        <p:spPr>
          <a:xfrm flipV="1">
            <a:off x="6770442" y="5590964"/>
            <a:ext cx="1596854" cy="12425"/>
          </a:xfrm>
          <a:prstGeom prst="straightConnector1">
            <a:avLst/>
          </a:prstGeom>
          <a:ln w="38100">
            <a:solidFill>
              <a:srgbClr val="70AD4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37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10800000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8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DCA1-1D31-4CA3-AE42-6A79544A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842995-FFB0-4A7D-A8B7-B967DB41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78" y="-945767"/>
            <a:ext cx="14836878" cy="79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F96A60-99BB-4673-918E-35F7FB21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1894" y="-6430296"/>
            <a:ext cx="30691854" cy="16387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3547D-4E15-4CC1-A511-45C2AC8F6DEA}"/>
              </a:ext>
            </a:extLst>
          </p:cNvPr>
          <p:cNvSpPr txBox="1"/>
          <p:nvPr/>
        </p:nvSpPr>
        <p:spPr>
          <a:xfrm>
            <a:off x="5077240" y="4583978"/>
            <a:ext cx="2037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7.2%</a:t>
            </a:r>
          </a:p>
        </p:txBody>
      </p:sp>
    </p:spTree>
    <p:extLst>
      <p:ext uri="{BB962C8B-B14F-4D97-AF65-F5344CB8AC3E}">
        <p14:creationId xmlns:p14="http://schemas.microsoft.com/office/powerpoint/2010/main" val="22604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44F00-CA6B-4631-BC3C-52597183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28"/>
            <a:ext cx="12192000" cy="722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2504D-A7E4-44A5-BEA5-C43EE88E4ACE}"/>
              </a:ext>
            </a:extLst>
          </p:cNvPr>
          <p:cNvSpPr txBox="1"/>
          <p:nvPr/>
        </p:nvSpPr>
        <p:spPr>
          <a:xfrm>
            <a:off x="4193457" y="117987"/>
            <a:ext cx="47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Carbon Dioxide Emission (per capita)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BE3CA-1867-43D6-9AD5-F8804B93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28"/>
            <a:ext cx="12192000" cy="713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9745F-8999-48E1-9E69-C8E0F7C1530C}"/>
              </a:ext>
            </a:extLst>
          </p:cNvPr>
          <p:cNvSpPr txBox="1"/>
          <p:nvPr/>
        </p:nvSpPr>
        <p:spPr>
          <a:xfrm>
            <a:off x="4454013" y="117987"/>
            <a:ext cx="280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Effect of Urbanization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FF83F-EF6B-4956-A939-4CE7CB06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428"/>
            <a:ext cx="12192000" cy="7109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97A0C-97E9-48A0-B0E8-9C2630B0EBD8}"/>
              </a:ext>
            </a:extLst>
          </p:cNvPr>
          <p:cNvSpPr txBox="1"/>
          <p:nvPr/>
        </p:nvSpPr>
        <p:spPr>
          <a:xfrm>
            <a:off x="3303639" y="212943"/>
            <a:ext cx="625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Electricity Consumption (per capita)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39D5F-D32F-42A2-B0E1-28EA96277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" y="-219265"/>
            <a:ext cx="12162503" cy="7139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EDBB25-B032-4898-B282-DAA82A2F44A8}"/>
              </a:ext>
            </a:extLst>
          </p:cNvPr>
          <p:cNvSpPr txBox="1"/>
          <p:nvPr/>
        </p:nvSpPr>
        <p:spPr>
          <a:xfrm>
            <a:off x="4399935" y="302653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Green House Gases Released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AD561-2BAD-41E4-8A3E-E311EFE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2" y="-246731"/>
            <a:ext cx="12192000" cy="72147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529D2C-2209-4582-BD11-E7E8AE1B2AFA}"/>
              </a:ext>
            </a:extLst>
          </p:cNvPr>
          <p:cNvSpPr txBox="1"/>
          <p:nvPr/>
        </p:nvSpPr>
        <p:spPr>
          <a:xfrm>
            <a:off x="4399935" y="519268"/>
            <a:ext cx="42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Major Drivers of Deforestation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22038A-5990-46B7-B5EF-65ED66C22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02" y="-219264"/>
            <a:ext cx="12229500" cy="7105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64C58-0CF8-40D1-A6AA-E3E5BFBD3C27}"/>
              </a:ext>
            </a:extLst>
          </p:cNvPr>
          <p:cNvSpPr txBox="1"/>
          <p:nvPr/>
        </p:nvSpPr>
        <p:spPr>
          <a:xfrm>
            <a:off x="3370005" y="612923"/>
            <a:ext cx="598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Deforestation Effect Due to Commodity &amp; Urbanization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8D6A01-A840-4590-B145-60BD21A13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48" y="-280226"/>
            <a:ext cx="12395450" cy="72216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98F81-3CA6-429A-A8F3-B57D5AAAB664}"/>
              </a:ext>
            </a:extLst>
          </p:cNvPr>
          <p:cNvSpPr txBox="1"/>
          <p:nvPr/>
        </p:nvSpPr>
        <p:spPr>
          <a:xfrm>
            <a:off x="4454013" y="487319"/>
            <a:ext cx="46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Sale of Vehicles</a:t>
            </a:r>
          </a:p>
        </p:txBody>
      </p:sp>
    </p:spTree>
    <p:extLst>
      <p:ext uri="{BB962C8B-B14F-4D97-AF65-F5344CB8AC3E}">
        <p14:creationId xmlns:p14="http://schemas.microsoft.com/office/powerpoint/2010/main" val="2701429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9D2759-8C73-41CF-8F3C-2F53838AB0AD}"/>
              </a:ext>
            </a:extLst>
          </p:cNvPr>
          <p:cNvSpPr/>
          <p:nvPr/>
        </p:nvSpPr>
        <p:spPr>
          <a:xfrm>
            <a:off x="-4916" y="-3324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D0D72-8D91-4C73-B17E-83F40F8C97B4}"/>
              </a:ext>
            </a:extLst>
          </p:cNvPr>
          <p:cNvSpPr/>
          <p:nvPr/>
        </p:nvSpPr>
        <p:spPr>
          <a:xfrm>
            <a:off x="1091381" y="1091381"/>
            <a:ext cx="9999406" cy="49259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51AFD-6B6E-433C-9C28-A6CB79B5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03A0EAF-D5E8-414D-B212-079F4563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4BC4-B2C2-4DC6-9165-533DDAD6A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569E4B-A797-4417-BF11-91D972F8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6" y="759553"/>
            <a:ext cx="9637776" cy="9290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1607283-8523-41DD-B869-04D0A6D12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310213"/>
              </p:ext>
            </p:extLst>
          </p:nvPr>
        </p:nvGraphicFramePr>
        <p:xfrm>
          <a:off x="1289304" y="2371780"/>
          <a:ext cx="9637776" cy="321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Puzzle pieces">
            <a:extLst>
              <a:ext uri="{FF2B5EF4-FFF2-40B4-BE49-F238E27FC236}">
                <a16:creationId xmlns:a16="http://schemas.microsoft.com/office/drawing/2014/main" id="{1589B12D-B025-4102-897C-2E94C364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3207" y="1455727"/>
            <a:ext cx="914400" cy="914400"/>
          </a:xfrm>
          <a:prstGeom prst="rect">
            <a:avLst/>
          </a:prstGeom>
        </p:spPr>
      </p:pic>
      <p:pic>
        <p:nvPicPr>
          <p:cNvPr id="12" name="Graphic 11" descr="Puzzle">
            <a:extLst>
              <a:ext uri="{FF2B5EF4-FFF2-40B4-BE49-F238E27FC236}">
                <a16:creationId xmlns:a16="http://schemas.microsoft.com/office/drawing/2014/main" id="{E6105259-2074-4628-9CAE-1DCFCE238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534" y="1558166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">
            <a:extLst>
              <a:ext uri="{FF2B5EF4-FFF2-40B4-BE49-F238E27FC236}">
                <a16:creationId xmlns:a16="http://schemas.microsoft.com/office/drawing/2014/main" id="{01AE1286-9EB6-4A3C-905D-FD9465135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3861" y="1549788"/>
            <a:ext cx="914400" cy="914400"/>
          </a:xfrm>
          <a:prstGeom prst="rect">
            <a:avLst/>
          </a:prstGeom>
        </p:spPr>
      </p:pic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946AAAAF-5C8A-4719-9867-66424ED02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4188" y="14525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2491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0A503F-99EE-4183-88F3-CF00A0721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82BD-1FAB-4234-BA8C-45A40511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898" r="1058" b="780"/>
          <a:stretch/>
        </p:blipFill>
        <p:spPr>
          <a:xfrm>
            <a:off x="530942" y="353960"/>
            <a:ext cx="11002298" cy="6135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4947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8AD9E-9545-422A-8B7F-EFEBBBE95C30}"/>
              </a:ext>
            </a:extLst>
          </p:cNvPr>
          <p:cNvSpPr/>
          <p:nvPr/>
        </p:nvSpPr>
        <p:spPr>
          <a:xfrm>
            <a:off x="224421" y="652802"/>
            <a:ext cx="11638806" cy="61560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F4DCA-1434-4FB1-970E-430103495B40}"/>
              </a:ext>
            </a:extLst>
          </p:cNvPr>
          <p:cNvGrpSpPr/>
          <p:nvPr/>
        </p:nvGrpSpPr>
        <p:grpSpPr>
          <a:xfrm>
            <a:off x="330200" y="2759075"/>
            <a:ext cx="4194177" cy="2816225"/>
            <a:chOff x="654050" y="1235075"/>
            <a:chExt cx="4194177" cy="281622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FA6E4A0-C606-4236-9D7D-6D14259321CA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A5312DA1-968A-491B-8EF9-98119A48BA0D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440DC3E-0F09-4792-8ED6-9D8AB2C4E6CA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EE9E969-BEF0-4779-9D3F-A78AB757BCB7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DC4043-5195-4E80-9403-38F80AA0ECC6}"/>
              </a:ext>
            </a:extLst>
          </p:cNvPr>
          <p:cNvGrpSpPr/>
          <p:nvPr/>
        </p:nvGrpSpPr>
        <p:grpSpPr>
          <a:xfrm>
            <a:off x="3929276" y="2661085"/>
            <a:ext cx="4194177" cy="2816225"/>
            <a:chOff x="654050" y="1235075"/>
            <a:chExt cx="4194177" cy="2816225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47284F1-6BE7-4D03-BE89-2BE4E21F9BC2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F087FC09-DDB3-4FB5-9F82-D312D882D54A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74680E74-15C2-4107-B16B-2FC773B23921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D6378B4-A3EC-4E7D-A6F7-858A6F936C8D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0F04CD-2C1E-42D3-81D2-0C77591564BF}"/>
              </a:ext>
            </a:extLst>
          </p:cNvPr>
          <p:cNvGrpSpPr/>
          <p:nvPr/>
        </p:nvGrpSpPr>
        <p:grpSpPr>
          <a:xfrm>
            <a:off x="7528352" y="2675515"/>
            <a:ext cx="4194177" cy="2816225"/>
            <a:chOff x="654050" y="1235075"/>
            <a:chExt cx="4194177" cy="2816225"/>
          </a:xfrm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ED7CAD63-CAFC-4065-834C-78E2066A531C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1A6B21D1-BE2B-4309-864B-1AB875665898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0D0D0C3-0D61-48C2-A452-C77A216AC33B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0B728EC-84B5-40E5-B1F8-96001C1C1E74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C38C31F1-2CEC-407D-90C4-6831DC5C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116" y="3404801"/>
            <a:ext cx="1548199" cy="1548199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C9EA0AA6-F71E-4D59-9316-483046F6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8453" y="3350467"/>
            <a:ext cx="1548199" cy="1548199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2D5D889E-F9D9-4CFB-8F64-3126F37D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006" y="1441277"/>
            <a:ext cx="1548199" cy="1548199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4BFB8E16-0F97-4676-9952-5418AC5E8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025" y="1600915"/>
            <a:ext cx="1548199" cy="1548199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9125DA6B-5669-4E95-80FD-663A2C786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6833" y="3467700"/>
            <a:ext cx="1548199" cy="1548199"/>
          </a:xfrm>
          <a:prstGeom prst="rect">
            <a:avLst/>
          </a:prstGeom>
        </p:spPr>
      </p:pic>
      <p:pic>
        <p:nvPicPr>
          <p:cNvPr id="33" name="Graphic 32" descr="Marker with solid fill">
            <a:extLst>
              <a:ext uri="{FF2B5EF4-FFF2-40B4-BE49-F238E27FC236}">
                <a16:creationId xmlns:a16="http://schemas.microsoft.com/office/drawing/2014/main" id="{35A8552E-A583-40A0-B8F1-5EE76EC99C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628" y="1458040"/>
            <a:ext cx="1548199" cy="15481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9D924D6-0F12-469A-8AF2-0F9FB46053E7}"/>
              </a:ext>
            </a:extLst>
          </p:cNvPr>
          <p:cNvSpPr/>
          <p:nvPr/>
        </p:nvSpPr>
        <p:spPr>
          <a:xfrm>
            <a:off x="330200" y="653205"/>
            <a:ext cx="2895600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 of live data of various countries at a global level from different sources into a database in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E44D36-851F-4C68-B228-744E7EE2AB29}"/>
              </a:ext>
            </a:extLst>
          </p:cNvPr>
          <p:cNvSpPr/>
          <p:nvPr/>
        </p:nvSpPr>
        <p:spPr>
          <a:xfrm>
            <a:off x="2263090" y="554628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Structuring data in database – intra-country and inter country level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F3F14-A9F7-49CF-94EB-6DB698400299}"/>
              </a:ext>
            </a:extLst>
          </p:cNvPr>
          <p:cNvSpPr/>
          <p:nvPr/>
        </p:nvSpPr>
        <p:spPr>
          <a:xfrm>
            <a:off x="4416189" y="883606"/>
            <a:ext cx="197094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Machine learning model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E0C77-F9AF-4E34-A3FE-3E5CC5FA0D20}"/>
              </a:ext>
            </a:extLst>
          </p:cNvPr>
          <p:cNvSpPr/>
          <p:nvPr/>
        </p:nvSpPr>
        <p:spPr>
          <a:xfrm>
            <a:off x="6115689" y="541487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 of Machine learning model to API in Cloud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3A4712-9B15-4822-85FC-D67A6F0BE88E}"/>
              </a:ext>
            </a:extLst>
          </p:cNvPr>
          <p:cNvSpPr/>
          <p:nvPr/>
        </p:nvSpPr>
        <p:spPr>
          <a:xfrm>
            <a:off x="7976628" y="984260"/>
            <a:ext cx="2199502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Orchestration of pipelines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8674D6-58BC-4F0A-8BD3-39676D14F625}"/>
              </a:ext>
            </a:extLst>
          </p:cNvPr>
          <p:cNvSpPr/>
          <p:nvPr/>
        </p:nvSpPr>
        <p:spPr>
          <a:xfrm>
            <a:off x="9767186" y="5533283"/>
            <a:ext cx="196687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results in a website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1BC3CA-6E1F-4154-98B4-761BF2ABBDE6}"/>
              </a:ext>
            </a:extLst>
          </p:cNvPr>
          <p:cNvSpPr/>
          <p:nvPr/>
        </p:nvSpPr>
        <p:spPr>
          <a:xfrm>
            <a:off x="3314700" y="45015"/>
            <a:ext cx="5206014" cy="56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PRANA - ROADMAP</a:t>
            </a:r>
          </a:p>
        </p:txBody>
      </p:sp>
    </p:spTree>
    <p:extLst>
      <p:ext uri="{BB962C8B-B14F-4D97-AF65-F5344CB8AC3E}">
        <p14:creationId xmlns:p14="http://schemas.microsoft.com/office/powerpoint/2010/main" val="170022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FC08E3-162F-4B4F-A4D4-A559FEB4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96662"/>
              </p:ext>
            </p:extLst>
          </p:nvPr>
        </p:nvGraphicFramePr>
        <p:xfrm>
          <a:off x="516587" y="1294425"/>
          <a:ext cx="11061124" cy="5540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57">
                  <a:extLst>
                    <a:ext uri="{9D8B030D-6E8A-4147-A177-3AD203B41FA5}">
                      <a16:colId xmlns:a16="http://schemas.microsoft.com/office/drawing/2014/main" val="2927482223"/>
                    </a:ext>
                  </a:extLst>
                </a:gridCol>
                <a:gridCol w="1697375">
                  <a:extLst>
                    <a:ext uri="{9D8B030D-6E8A-4147-A177-3AD203B41FA5}">
                      <a16:colId xmlns:a16="http://schemas.microsoft.com/office/drawing/2014/main" val="1129604496"/>
                    </a:ext>
                  </a:extLst>
                </a:gridCol>
                <a:gridCol w="8881892">
                  <a:extLst>
                    <a:ext uri="{9D8B030D-6E8A-4147-A177-3AD203B41FA5}">
                      <a16:colId xmlns:a16="http://schemas.microsoft.com/office/drawing/2014/main" val="3925577161"/>
                    </a:ext>
                  </a:extLst>
                </a:gridCol>
              </a:tblGrid>
              <a:tr h="116684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Switch to electric vehicles – opt energy efficient devices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407197"/>
                  </a:ext>
                </a:extLst>
              </a:tr>
              <a:tr h="107747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Segregate waste and reduce incineration of waste 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1728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Reduce, Reuse and Recycle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638421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usage of electricity – Use renewables for power generation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95171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deforestation and encourage afforestation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849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0FC807F-4022-4B13-AA1C-04C9C28A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-69824"/>
            <a:ext cx="10515600" cy="1325563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pic>
        <p:nvPicPr>
          <p:cNvPr id="7" name="Content Placeholder 6" descr="Electric car">
            <a:extLst>
              <a:ext uri="{FF2B5EF4-FFF2-40B4-BE49-F238E27FC236}">
                <a16:creationId xmlns:a16="http://schemas.microsoft.com/office/drawing/2014/main" id="{DA30B1ED-F9E2-44F2-A6B7-969A30C1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951" y="1350831"/>
            <a:ext cx="914400" cy="914400"/>
          </a:xfrm>
        </p:spPr>
      </p:pic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3E00A387-83A2-4636-9630-D3D98BD5CB7B}"/>
              </a:ext>
            </a:extLst>
          </p:cNvPr>
          <p:cNvSpPr/>
          <p:nvPr/>
        </p:nvSpPr>
        <p:spPr>
          <a:xfrm>
            <a:off x="122415" y="1177082"/>
            <a:ext cx="11940300" cy="5504768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raphic 10" descr="Fire">
            <a:extLst>
              <a:ext uri="{FF2B5EF4-FFF2-40B4-BE49-F238E27FC236}">
                <a16:creationId xmlns:a16="http://schemas.microsoft.com/office/drawing/2014/main" id="{DBEC3C1E-B375-482A-8648-13EDC1DCE7C4}"/>
              </a:ext>
            </a:extLst>
          </p:cNvPr>
          <p:cNvSpPr/>
          <p:nvPr/>
        </p:nvSpPr>
        <p:spPr>
          <a:xfrm>
            <a:off x="1447451" y="2543378"/>
            <a:ext cx="280407" cy="409575"/>
          </a:xfrm>
          <a:custGeom>
            <a:avLst/>
            <a:gdLst>
              <a:gd name="connsiteX0" fmla="*/ 263601 w 280407"/>
              <a:gd name="connsiteY0" fmla="*/ 210979 h 409575"/>
              <a:gd name="connsiteX1" fmla="*/ 201212 w 280407"/>
              <a:gd name="connsiteY1" fmla="*/ 265748 h 409575"/>
              <a:gd name="connsiteX2" fmla="*/ 180733 w 280407"/>
              <a:gd name="connsiteY2" fmla="*/ 191453 h 409575"/>
              <a:gd name="connsiteX3" fmla="*/ 116439 w 280407"/>
              <a:gd name="connsiteY3" fmla="*/ 0 h 409575"/>
              <a:gd name="connsiteX4" fmla="*/ 67386 w 280407"/>
              <a:gd name="connsiteY4" fmla="*/ 151448 h 409575"/>
              <a:gd name="connsiteX5" fmla="*/ 10236 w 280407"/>
              <a:gd name="connsiteY5" fmla="*/ 218123 h 409575"/>
              <a:gd name="connsiteX6" fmla="*/ 56908 w 280407"/>
              <a:gd name="connsiteY6" fmla="*/ 382429 h 409575"/>
              <a:gd name="connsiteX7" fmla="*/ 85483 w 280407"/>
              <a:gd name="connsiteY7" fmla="*/ 230029 h 409575"/>
              <a:gd name="connsiteX8" fmla="*/ 104533 w 280407"/>
              <a:gd name="connsiteY8" fmla="*/ 334804 h 409575"/>
              <a:gd name="connsiteX9" fmla="*/ 139299 w 280407"/>
              <a:gd name="connsiteY9" fmla="*/ 409575 h 409575"/>
              <a:gd name="connsiteX10" fmla="*/ 267887 w 280407"/>
              <a:gd name="connsiteY10" fmla="*/ 322898 h 409575"/>
              <a:gd name="connsiteX11" fmla="*/ 263601 w 280407"/>
              <a:gd name="connsiteY11" fmla="*/ 21097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407" h="409575">
                <a:moveTo>
                  <a:pt x="263601" y="210979"/>
                </a:moveTo>
                <a:cubicBezTo>
                  <a:pt x="272173" y="245745"/>
                  <a:pt x="236454" y="280035"/>
                  <a:pt x="201212" y="265748"/>
                </a:cubicBezTo>
                <a:cubicBezTo>
                  <a:pt x="171684" y="255270"/>
                  <a:pt x="160254" y="220980"/>
                  <a:pt x="180733" y="191453"/>
                </a:cubicBezTo>
                <a:cubicBezTo>
                  <a:pt x="226929" y="130016"/>
                  <a:pt x="193116" y="33338"/>
                  <a:pt x="116439" y="0"/>
                </a:cubicBezTo>
                <a:cubicBezTo>
                  <a:pt x="151206" y="65723"/>
                  <a:pt x="97865" y="126206"/>
                  <a:pt x="67386" y="151448"/>
                </a:cubicBezTo>
                <a:cubicBezTo>
                  <a:pt x="36906" y="176689"/>
                  <a:pt x="16427" y="202883"/>
                  <a:pt x="10236" y="218123"/>
                </a:cubicBezTo>
                <a:cubicBezTo>
                  <a:pt x="-20721" y="293370"/>
                  <a:pt x="25476" y="365284"/>
                  <a:pt x="56908" y="382429"/>
                </a:cubicBezTo>
                <a:cubicBezTo>
                  <a:pt x="42621" y="350044"/>
                  <a:pt x="29286" y="288131"/>
                  <a:pt x="85483" y="230029"/>
                </a:cubicBezTo>
                <a:cubicBezTo>
                  <a:pt x="85483" y="230029"/>
                  <a:pt x="69290" y="291941"/>
                  <a:pt x="104533" y="334804"/>
                </a:cubicBezTo>
                <a:cubicBezTo>
                  <a:pt x="139776" y="377666"/>
                  <a:pt x="139299" y="409575"/>
                  <a:pt x="139299" y="409575"/>
                </a:cubicBezTo>
                <a:cubicBezTo>
                  <a:pt x="194068" y="409575"/>
                  <a:pt x="245979" y="376714"/>
                  <a:pt x="267887" y="322898"/>
                </a:cubicBezTo>
                <a:cubicBezTo>
                  <a:pt x="284556" y="290989"/>
                  <a:pt x="285984" y="240506"/>
                  <a:pt x="263601" y="210979"/>
                </a:cubicBezTo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8" descr="Garbage">
            <a:extLst>
              <a:ext uri="{FF2B5EF4-FFF2-40B4-BE49-F238E27FC236}">
                <a16:creationId xmlns:a16="http://schemas.microsoft.com/office/drawing/2014/main" id="{1E079098-BDDB-4693-853B-C31E55D820A0}"/>
              </a:ext>
            </a:extLst>
          </p:cNvPr>
          <p:cNvGrpSpPr/>
          <p:nvPr/>
        </p:nvGrpSpPr>
        <p:grpSpPr>
          <a:xfrm>
            <a:off x="1516215" y="2884421"/>
            <a:ext cx="605815" cy="605815"/>
            <a:chOff x="1587654" y="2835981"/>
            <a:chExt cx="605815" cy="60581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6BD3E0-3FEA-4938-BD62-AC18B5B3CFDA}"/>
                </a:ext>
              </a:extLst>
            </p:cNvPr>
            <p:cNvSpPr/>
            <p:nvPr/>
          </p:nvSpPr>
          <p:spPr>
            <a:xfrm>
              <a:off x="1676002" y="2886465"/>
              <a:ext cx="429118" cy="126211"/>
            </a:xfrm>
            <a:custGeom>
              <a:avLst/>
              <a:gdLst>
                <a:gd name="connsiteX0" fmla="*/ 403877 w 429118"/>
                <a:gd name="connsiteY0" fmla="*/ 75727 h 126211"/>
                <a:gd name="connsiteX1" fmla="*/ 296597 w 429118"/>
                <a:gd name="connsiteY1" fmla="*/ 75727 h 126211"/>
                <a:gd name="connsiteX2" fmla="*/ 296597 w 429118"/>
                <a:gd name="connsiteY2" fmla="*/ 44174 h 126211"/>
                <a:gd name="connsiteX3" fmla="*/ 252423 w 429118"/>
                <a:gd name="connsiteY3" fmla="*/ 0 h 126211"/>
                <a:gd name="connsiteX4" fmla="*/ 176696 w 429118"/>
                <a:gd name="connsiteY4" fmla="*/ 0 h 126211"/>
                <a:gd name="connsiteX5" fmla="*/ 132522 w 429118"/>
                <a:gd name="connsiteY5" fmla="*/ 44174 h 126211"/>
                <a:gd name="connsiteX6" fmla="*/ 132522 w 429118"/>
                <a:gd name="connsiteY6" fmla="*/ 75727 h 126211"/>
                <a:gd name="connsiteX7" fmla="*/ 25242 w 429118"/>
                <a:gd name="connsiteY7" fmla="*/ 75727 h 126211"/>
                <a:gd name="connsiteX8" fmla="*/ 0 w 429118"/>
                <a:gd name="connsiteY8" fmla="*/ 100969 h 126211"/>
                <a:gd name="connsiteX9" fmla="*/ 0 w 429118"/>
                <a:gd name="connsiteY9" fmla="*/ 126211 h 126211"/>
                <a:gd name="connsiteX10" fmla="*/ 429119 w 429118"/>
                <a:gd name="connsiteY10" fmla="*/ 126211 h 126211"/>
                <a:gd name="connsiteX11" fmla="*/ 429119 w 429118"/>
                <a:gd name="connsiteY11" fmla="*/ 100969 h 126211"/>
                <a:gd name="connsiteX12" fmla="*/ 403877 w 429118"/>
                <a:gd name="connsiteY12" fmla="*/ 75727 h 126211"/>
                <a:gd name="connsiteX13" fmla="*/ 170385 w 429118"/>
                <a:gd name="connsiteY13" fmla="*/ 44174 h 126211"/>
                <a:gd name="connsiteX14" fmla="*/ 176696 w 429118"/>
                <a:gd name="connsiteY14" fmla="*/ 37863 h 126211"/>
                <a:gd name="connsiteX15" fmla="*/ 252423 w 429118"/>
                <a:gd name="connsiteY15" fmla="*/ 37863 h 126211"/>
                <a:gd name="connsiteX16" fmla="*/ 258733 w 429118"/>
                <a:gd name="connsiteY16" fmla="*/ 44174 h 126211"/>
                <a:gd name="connsiteX17" fmla="*/ 258733 w 429118"/>
                <a:gd name="connsiteY17" fmla="*/ 75727 h 126211"/>
                <a:gd name="connsiteX18" fmla="*/ 170385 w 429118"/>
                <a:gd name="connsiteY18" fmla="*/ 75727 h 126211"/>
                <a:gd name="connsiteX19" fmla="*/ 170385 w 429118"/>
                <a:gd name="connsiteY19" fmla="*/ 44174 h 12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9118" h="126211">
                  <a:moveTo>
                    <a:pt x="403877" y="75727"/>
                  </a:moveTo>
                  <a:lnTo>
                    <a:pt x="296597" y="75727"/>
                  </a:lnTo>
                  <a:lnTo>
                    <a:pt x="296597" y="44174"/>
                  </a:lnTo>
                  <a:cubicBezTo>
                    <a:pt x="296597" y="19563"/>
                    <a:pt x="277034" y="0"/>
                    <a:pt x="252423" y="0"/>
                  </a:cubicBezTo>
                  <a:lnTo>
                    <a:pt x="176696" y="0"/>
                  </a:lnTo>
                  <a:cubicBezTo>
                    <a:pt x="152085" y="0"/>
                    <a:pt x="132522" y="19563"/>
                    <a:pt x="132522" y="44174"/>
                  </a:cubicBezTo>
                  <a:lnTo>
                    <a:pt x="132522" y="75727"/>
                  </a:lnTo>
                  <a:lnTo>
                    <a:pt x="25242" y="75727"/>
                  </a:lnTo>
                  <a:cubicBezTo>
                    <a:pt x="11359" y="75727"/>
                    <a:pt x="0" y="87086"/>
                    <a:pt x="0" y="100969"/>
                  </a:cubicBezTo>
                  <a:lnTo>
                    <a:pt x="0" y="126211"/>
                  </a:lnTo>
                  <a:lnTo>
                    <a:pt x="429119" y="126211"/>
                  </a:lnTo>
                  <a:lnTo>
                    <a:pt x="429119" y="100969"/>
                  </a:lnTo>
                  <a:cubicBezTo>
                    <a:pt x="429119" y="87086"/>
                    <a:pt x="417760" y="75727"/>
                    <a:pt x="403877" y="75727"/>
                  </a:cubicBezTo>
                  <a:close/>
                  <a:moveTo>
                    <a:pt x="170385" y="44174"/>
                  </a:moveTo>
                  <a:cubicBezTo>
                    <a:pt x="170385" y="40388"/>
                    <a:pt x="172910" y="37863"/>
                    <a:pt x="176696" y="37863"/>
                  </a:cubicBezTo>
                  <a:lnTo>
                    <a:pt x="252423" y="37863"/>
                  </a:lnTo>
                  <a:cubicBezTo>
                    <a:pt x="256209" y="37863"/>
                    <a:pt x="258733" y="40388"/>
                    <a:pt x="258733" y="44174"/>
                  </a:cubicBezTo>
                  <a:lnTo>
                    <a:pt x="258733" y="75727"/>
                  </a:lnTo>
                  <a:lnTo>
                    <a:pt x="170385" y="75727"/>
                  </a:lnTo>
                  <a:lnTo>
                    <a:pt x="170385" y="44174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11BAE3-3E96-4506-A950-4BF20B6A48B7}"/>
                </a:ext>
              </a:extLst>
            </p:cNvPr>
            <p:cNvSpPr/>
            <p:nvPr/>
          </p:nvSpPr>
          <p:spPr>
            <a:xfrm>
              <a:off x="1713865" y="3037919"/>
              <a:ext cx="353392" cy="353392"/>
            </a:xfrm>
            <a:custGeom>
              <a:avLst/>
              <a:gdLst>
                <a:gd name="connsiteX0" fmla="*/ 0 w 353392"/>
                <a:gd name="connsiteY0" fmla="*/ 328150 h 353392"/>
                <a:gd name="connsiteX1" fmla="*/ 25242 w 353392"/>
                <a:gd name="connsiteY1" fmla="*/ 353392 h 353392"/>
                <a:gd name="connsiteX2" fmla="*/ 328150 w 353392"/>
                <a:gd name="connsiteY2" fmla="*/ 353392 h 353392"/>
                <a:gd name="connsiteX3" fmla="*/ 353392 w 353392"/>
                <a:gd name="connsiteY3" fmla="*/ 328150 h 353392"/>
                <a:gd name="connsiteX4" fmla="*/ 353392 w 353392"/>
                <a:gd name="connsiteY4" fmla="*/ 0 h 353392"/>
                <a:gd name="connsiteX5" fmla="*/ 0 w 353392"/>
                <a:gd name="connsiteY5" fmla="*/ 0 h 353392"/>
                <a:gd name="connsiteX6" fmla="*/ 0 w 353392"/>
                <a:gd name="connsiteY6" fmla="*/ 328150 h 353392"/>
                <a:gd name="connsiteX7" fmla="*/ 258733 w 353392"/>
                <a:gd name="connsiteY7" fmla="*/ 37863 h 353392"/>
                <a:gd name="connsiteX8" fmla="*/ 296597 w 353392"/>
                <a:gd name="connsiteY8" fmla="*/ 37863 h 353392"/>
                <a:gd name="connsiteX9" fmla="*/ 296597 w 353392"/>
                <a:gd name="connsiteY9" fmla="*/ 315529 h 353392"/>
                <a:gd name="connsiteX10" fmla="*/ 258733 w 353392"/>
                <a:gd name="connsiteY10" fmla="*/ 315529 h 353392"/>
                <a:gd name="connsiteX11" fmla="*/ 258733 w 353392"/>
                <a:gd name="connsiteY11" fmla="*/ 37863 h 353392"/>
                <a:gd name="connsiteX12" fmla="*/ 157764 w 353392"/>
                <a:gd name="connsiteY12" fmla="*/ 37863 h 353392"/>
                <a:gd name="connsiteX13" fmla="*/ 195628 w 353392"/>
                <a:gd name="connsiteY13" fmla="*/ 37863 h 353392"/>
                <a:gd name="connsiteX14" fmla="*/ 195628 w 353392"/>
                <a:gd name="connsiteY14" fmla="*/ 315529 h 353392"/>
                <a:gd name="connsiteX15" fmla="*/ 157764 w 353392"/>
                <a:gd name="connsiteY15" fmla="*/ 315529 h 353392"/>
                <a:gd name="connsiteX16" fmla="*/ 157764 w 353392"/>
                <a:gd name="connsiteY16" fmla="*/ 37863 h 353392"/>
                <a:gd name="connsiteX17" fmla="*/ 56795 w 353392"/>
                <a:gd name="connsiteY17" fmla="*/ 37863 h 353392"/>
                <a:gd name="connsiteX18" fmla="*/ 94659 w 353392"/>
                <a:gd name="connsiteY18" fmla="*/ 37863 h 353392"/>
                <a:gd name="connsiteX19" fmla="*/ 94659 w 353392"/>
                <a:gd name="connsiteY19" fmla="*/ 315529 h 353392"/>
                <a:gd name="connsiteX20" fmla="*/ 56795 w 353392"/>
                <a:gd name="connsiteY20" fmla="*/ 315529 h 353392"/>
                <a:gd name="connsiteX21" fmla="*/ 56795 w 353392"/>
                <a:gd name="connsiteY21" fmla="*/ 37863 h 35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392" h="353392">
                  <a:moveTo>
                    <a:pt x="0" y="328150"/>
                  </a:moveTo>
                  <a:cubicBezTo>
                    <a:pt x="0" y="342033"/>
                    <a:pt x="11359" y="353392"/>
                    <a:pt x="25242" y="353392"/>
                  </a:cubicBezTo>
                  <a:lnTo>
                    <a:pt x="328150" y="353392"/>
                  </a:lnTo>
                  <a:cubicBezTo>
                    <a:pt x="342033" y="353392"/>
                    <a:pt x="353392" y="342033"/>
                    <a:pt x="353392" y="328150"/>
                  </a:cubicBezTo>
                  <a:lnTo>
                    <a:pt x="353392" y="0"/>
                  </a:lnTo>
                  <a:lnTo>
                    <a:pt x="0" y="0"/>
                  </a:lnTo>
                  <a:lnTo>
                    <a:pt x="0" y="328150"/>
                  </a:lnTo>
                  <a:close/>
                  <a:moveTo>
                    <a:pt x="258733" y="37863"/>
                  </a:moveTo>
                  <a:lnTo>
                    <a:pt x="296597" y="37863"/>
                  </a:lnTo>
                  <a:lnTo>
                    <a:pt x="296597" y="315529"/>
                  </a:lnTo>
                  <a:lnTo>
                    <a:pt x="258733" y="315529"/>
                  </a:lnTo>
                  <a:lnTo>
                    <a:pt x="258733" y="37863"/>
                  </a:lnTo>
                  <a:close/>
                  <a:moveTo>
                    <a:pt x="157764" y="37863"/>
                  </a:moveTo>
                  <a:lnTo>
                    <a:pt x="195628" y="37863"/>
                  </a:lnTo>
                  <a:lnTo>
                    <a:pt x="195628" y="315529"/>
                  </a:lnTo>
                  <a:lnTo>
                    <a:pt x="157764" y="315529"/>
                  </a:lnTo>
                  <a:lnTo>
                    <a:pt x="157764" y="37863"/>
                  </a:lnTo>
                  <a:close/>
                  <a:moveTo>
                    <a:pt x="56795" y="37863"/>
                  </a:moveTo>
                  <a:lnTo>
                    <a:pt x="94659" y="37863"/>
                  </a:lnTo>
                  <a:lnTo>
                    <a:pt x="94659" y="315529"/>
                  </a:lnTo>
                  <a:lnTo>
                    <a:pt x="56795" y="315529"/>
                  </a:lnTo>
                  <a:lnTo>
                    <a:pt x="56795" y="37863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7" name="Graphic 16" descr="Recycle sign">
            <a:extLst>
              <a:ext uri="{FF2B5EF4-FFF2-40B4-BE49-F238E27FC236}">
                <a16:creationId xmlns:a16="http://schemas.microsoft.com/office/drawing/2014/main" id="{465DEB24-02A7-4E25-87C8-C62028401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618" y="3678946"/>
            <a:ext cx="572762" cy="572762"/>
          </a:xfrm>
          <a:prstGeom prst="rect">
            <a:avLst/>
          </a:prstGeom>
        </p:spPr>
      </p:pic>
      <p:pic>
        <p:nvPicPr>
          <p:cNvPr id="19" name="Graphic 18" descr="Sun">
            <a:extLst>
              <a:ext uri="{FF2B5EF4-FFF2-40B4-BE49-F238E27FC236}">
                <a16:creationId xmlns:a16="http://schemas.microsoft.com/office/drawing/2014/main" id="{0778FDB0-B976-4434-9321-7A57CF47F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922" y="4592769"/>
            <a:ext cx="914400" cy="914400"/>
          </a:xfrm>
          <a:prstGeom prst="rect">
            <a:avLst/>
          </a:prstGeom>
        </p:spPr>
      </p:pic>
      <p:pic>
        <p:nvPicPr>
          <p:cNvPr id="21" name="Graphic 20" descr="Forest scene">
            <a:extLst>
              <a:ext uri="{FF2B5EF4-FFF2-40B4-BE49-F238E27FC236}">
                <a16:creationId xmlns:a16="http://schemas.microsoft.com/office/drawing/2014/main" id="{30164DA5-6407-4E01-A492-E679C5B82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5951" y="5602261"/>
            <a:ext cx="914400" cy="914400"/>
          </a:xfrm>
          <a:prstGeom prst="rect">
            <a:avLst/>
          </a:prstGeom>
        </p:spPr>
      </p:pic>
      <p:sp>
        <p:nvSpPr>
          <p:cNvPr id="22" name="Google Shape;88;p13">
            <a:extLst>
              <a:ext uri="{FF2B5EF4-FFF2-40B4-BE49-F238E27FC236}">
                <a16:creationId xmlns:a16="http://schemas.microsoft.com/office/drawing/2014/main" id="{10875112-66CD-4085-9A53-24D0A4625B02}"/>
              </a:ext>
            </a:extLst>
          </p:cNvPr>
          <p:cNvSpPr/>
          <p:nvPr/>
        </p:nvSpPr>
        <p:spPr>
          <a:xfrm>
            <a:off x="274815" y="91524"/>
            <a:ext cx="11682723" cy="872835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Young woman practicing yoga">
            <a:extLst>
              <a:ext uri="{FF2B5EF4-FFF2-40B4-BE49-F238E27FC236}">
                <a16:creationId xmlns:a16="http://schemas.microsoft.com/office/drawing/2014/main" id="{F0772DFB-F8E9-4FB7-9DE7-174222BE0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5B32F-D260-41D1-BFE4-34E81943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640" y="743447"/>
            <a:ext cx="350552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D8490-4345-4C5A-8268-FBD4E37D60E9}"/>
              </a:ext>
            </a:extLst>
          </p:cNvPr>
          <p:cNvSpPr txBox="1"/>
          <p:nvPr/>
        </p:nvSpPr>
        <p:spPr>
          <a:xfrm>
            <a:off x="436098" y="358722"/>
            <a:ext cx="117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Lucida Calligraphy" panose="03010101010101010101" pitchFamily="66" charset="0"/>
              </a:rPr>
              <a:t>Together, let’s make breathing easier</a:t>
            </a:r>
          </a:p>
        </p:txBody>
      </p:sp>
    </p:spTree>
    <p:extLst>
      <p:ext uri="{BB962C8B-B14F-4D97-AF65-F5344CB8AC3E}">
        <p14:creationId xmlns:p14="http://schemas.microsoft.com/office/powerpoint/2010/main" val="3184251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E9573C-DD9F-4BA5-B619-46C97FD77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50280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7" name="Chart 16">
                <a:extLst>
                  <a:ext uri="{FF2B5EF4-FFF2-40B4-BE49-F238E27FC236}">
                    <a16:creationId xmlns:a16="http://schemas.microsoft.com/office/drawing/2014/main" id="{239FB84D-DB5E-4242-BA21-8164F5B6CA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943814"/>
                  </p:ext>
                </p:extLst>
              </p:nvPr>
            </p:nvGraphicFramePr>
            <p:xfrm>
              <a:off x="-1411924" y="0"/>
              <a:ext cx="14251624" cy="68580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17" name="Chart 16">
                <a:extLst>
                  <a:ext uri="{FF2B5EF4-FFF2-40B4-BE49-F238E27FC236}">
                    <a16:creationId xmlns:a16="http://schemas.microsoft.com/office/drawing/2014/main" id="{239FB84D-DB5E-4242-BA21-8164F5B6CA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11924" y="0"/>
                <a:ext cx="14251624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500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4A20D4-972C-4DE5-B133-59F731017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AA1678D-F6D9-42BD-B597-FBA302B2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32" y="1941342"/>
            <a:ext cx="2495578" cy="2495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2F2BDF-D4F6-4522-B06A-272E24B4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00931" y="904521"/>
            <a:ext cx="1769797" cy="1769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EDD3E-6FAE-4ADE-AE79-D0F2F2899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1390" y="3012547"/>
            <a:ext cx="2136353" cy="2136353"/>
          </a:xfrm>
          <a:prstGeom prst="rect">
            <a:avLst/>
          </a:prstGeom>
        </p:spPr>
      </p:pic>
      <p:pic>
        <p:nvPicPr>
          <p:cNvPr id="5" name="Graphic 4" descr="Child with balloon">
            <a:extLst>
              <a:ext uri="{FF2B5EF4-FFF2-40B4-BE49-F238E27FC236}">
                <a16:creationId xmlns:a16="http://schemas.microsoft.com/office/drawing/2014/main" id="{D5282A36-000E-467F-8657-334C1022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639" y="2571963"/>
            <a:ext cx="3017520" cy="3017520"/>
          </a:xfrm>
          <a:prstGeom prst="rect">
            <a:avLst/>
          </a:prstGeom>
        </p:spPr>
      </p:pic>
      <p:pic>
        <p:nvPicPr>
          <p:cNvPr id="7" name="Graphic 6" descr="Plant">
            <a:extLst>
              <a:ext uri="{FF2B5EF4-FFF2-40B4-BE49-F238E27FC236}">
                <a16:creationId xmlns:a16="http://schemas.microsoft.com/office/drawing/2014/main" id="{FE47F199-ADCB-45E1-B699-1E1EC5D08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572770" y="4288553"/>
            <a:ext cx="516399" cy="508184"/>
          </a:xfrm>
          <a:prstGeom prst="flowChartConnector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331BEC-66BE-4278-9FD2-1A074BD1EAA3}"/>
              </a:ext>
            </a:extLst>
          </p:cNvPr>
          <p:cNvSpPr/>
          <p:nvPr/>
        </p:nvSpPr>
        <p:spPr>
          <a:xfrm>
            <a:off x="4966220" y="57477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1619AA-223D-4333-9EE0-F2B199E8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031" y="1905481"/>
            <a:ext cx="1350430" cy="1350430"/>
          </a:xfrm>
          <a:prstGeom prst="rect">
            <a:avLst/>
          </a:prstGeom>
        </p:spPr>
      </p:pic>
      <p:pic>
        <p:nvPicPr>
          <p:cNvPr id="32" name="Graphic 31" descr="Plant">
            <a:extLst>
              <a:ext uri="{FF2B5EF4-FFF2-40B4-BE49-F238E27FC236}">
                <a16:creationId xmlns:a16="http://schemas.microsoft.com/office/drawing/2014/main" id="{28F9AF35-DB03-4F35-B831-078A8BE896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730" r="23365" b="58763"/>
          <a:stretch/>
        </p:blipFill>
        <p:spPr>
          <a:xfrm>
            <a:off x="5567643" y="4288553"/>
            <a:ext cx="516399" cy="508184"/>
          </a:xfrm>
          <a:prstGeom prst="flowChartConnector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B9009-4AA4-4236-858F-584874500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B9170F-260A-453E-A259-9F081C8D840D}"/>
              </a:ext>
            </a:extLst>
          </p:cNvPr>
          <p:cNvCxnSpPr/>
          <p:nvPr/>
        </p:nvCxnSpPr>
        <p:spPr>
          <a:xfrm>
            <a:off x="123986" y="123986"/>
            <a:ext cx="0" cy="640981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3D21DB-A9F3-423D-880C-4483DFB6CAB0}"/>
              </a:ext>
            </a:extLst>
          </p:cNvPr>
          <p:cNvSpPr txBox="1"/>
          <p:nvPr/>
        </p:nvSpPr>
        <p:spPr>
          <a:xfrm rot="16200000">
            <a:off x="-336574" y="3019853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years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912CBA-6CA1-462E-8B9E-DE54015BC2C3}"/>
              </a:ext>
            </a:extLst>
          </p:cNvPr>
          <p:cNvCxnSpPr>
            <a:cxnSpLocks/>
          </p:cNvCxnSpPr>
          <p:nvPr/>
        </p:nvCxnSpPr>
        <p:spPr>
          <a:xfrm flipH="1">
            <a:off x="913196" y="1636379"/>
            <a:ext cx="736099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6E438F-D36C-416B-9BE0-4ED410B77B88}"/>
              </a:ext>
            </a:extLst>
          </p:cNvPr>
          <p:cNvGrpSpPr/>
          <p:nvPr/>
        </p:nvGrpSpPr>
        <p:grpSpPr>
          <a:xfrm>
            <a:off x="7085295" y="794700"/>
            <a:ext cx="914400" cy="914400"/>
            <a:chOff x="2589670" y="2314306"/>
            <a:chExt cx="914400" cy="914400"/>
          </a:xfrm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16CF8F9-D99F-44E8-B8B6-E8FEC11F0A5B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E92FFD-4F7A-45E2-B15D-63097993F082}"/>
                </a:ext>
              </a:extLst>
            </p:cNvPr>
            <p:cNvSpPr txBox="1"/>
            <p:nvPr/>
          </p:nvSpPr>
          <p:spPr>
            <a:xfrm>
              <a:off x="2639014" y="2542083"/>
              <a:ext cx="815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Deforestation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9FB965-E19D-4A26-8EB2-6743A29CD92E}"/>
              </a:ext>
            </a:extLst>
          </p:cNvPr>
          <p:cNvCxnSpPr>
            <a:cxnSpLocks/>
          </p:cNvCxnSpPr>
          <p:nvPr/>
        </p:nvCxnSpPr>
        <p:spPr>
          <a:xfrm>
            <a:off x="1661253" y="1636379"/>
            <a:ext cx="598442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2A5F7-E282-41EE-B357-977DCA0382DA}"/>
              </a:ext>
            </a:extLst>
          </p:cNvPr>
          <p:cNvGrpSpPr/>
          <p:nvPr/>
        </p:nvGrpSpPr>
        <p:grpSpPr>
          <a:xfrm>
            <a:off x="1105687" y="1026942"/>
            <a:ext cx="1099431" cy="914400"/>
            <a:chOff x="2463676" y="2314306"/>
            <a:chExt cx="1099431" cy="9144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171237F-4BB1-4DD3-B8D1-7D68FD8A2669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5E445-CAEB-46E1-A7E3-54FF5BA15B55}"/>
                </a:ext>
              </a:extLst>
            </p:cNvPr>
            <p:cNvSpPr txBox="1"/>
            <p:nvPr/>
          </p:nvSpPr>
          <p:spPr>
            <a:xfrm>
              <a:off x="2463676" y="2541384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Industrial emission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5FD73D-D34C-4A05-8A50-AF6E72C42E2B}"/>
              </a:ext>
            </a:extLst>
          </p:cNvPr>
          <p:cNvCxnSpPr>
            <a:cxnSpLocks/>
          </p:cNvCxnSpPr>
          <p:nvPr/>
        </p:nvCxnSpPr>
        <p:spPr>
          <a:xfrm>
            <a:off x="4665771" y="943169"/>
            <a:ext cx="1405099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21135C-2BED-4003-90C8-1D86ADF51F72}"/>
              </a:ext>
            </a:extLst>
          </p:cNvPr>
          <p:cNvCxnSpPr>
            <a:cxnSpLocks/>
          </p:cNvCxnSpPr>
          <p:nvPr/>
        </p:nvCxnSpPr>
        <p:spPr>
          <a:xfrm flipH="1">
            <a:off x="3230824" y="943169"/>
            <a:ext cx="1422990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F232C03-ECC0-4728-ABEC-647BD8E1AB5F}"/>
              </a:ext>
            </a:extLst>
          </p:cNvPr>
          <p:cNvCxnSpPr>
            <a:cxnSpLocks/>
          </p:cNvCxnSpPr>
          <p:nvPr/>
        </p:nvCxnSpPr>
        <p:spPr>
          <a:xfrm flipH="1">
            <a:off x="6695718" y="1382802"/>
            <a:ext cx="821808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AEFFBE-F43E-4DDF-AD49-894F0B985577}"/>
              </a:ext>
            </a:extLst>
          </p:cNvPr>
          <p:cNvCxnSpPr>
            <a:cxnSpLocks/>
          </p:cNvCxnSpPr>
          <p:nvPr/>
        </p:nvCxnSpPr>
        <p:spPr>
          <a:xfrm>
            <a:off x="7529483" y="1382802"/>
            <a:ext cx="871722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71594FA-7B8F-4F9C-9DFC-CF0C3371A8B4}"/>
              </a:ext>
            </a:extLst>
          </p:cNvPr>
          <p:cNvCxnSpPr>
            <a:cxnSpLocks/>
          </p:cNvCxnSpPr>
          <p:nvPr/>
        </p:nvCxnSpPr>
        <p:spPr>
          <a:xfrm flipH="1">
            <a:off x="9036370" y="1010853"/>
            <a:ext cx="164692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A91679-1D5D-44D1-ADFF-9FEE17777CD3}"/>
              </a:ext>
            </a:extLst>
          </p:cNvPr>
          <p:cNvCxnSpPr>
            <a:cxnSpLocks/>
          </p:cNvCxnSpPr>
          <p:nvPr/>
        </p:nvCxnSpPr>
        <p:spPr>
          <a:xfrm>
            <a:off x="10695254" y="1010853"/>
            <a:ext cx="148478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0B71137-2CB3-4BB2-AA3F-2A5C507DBAAB}"/>
              </a:ext>
            </a:extLst>
          </p:cNvPr>
          <p:cNvCxnSpPr>
            <a:cxnSpLocks/>
          </p:cNvCxnSpPr>
          <p:nvPr/>
        </p:nvCxnSpPr>
        <p:spPr>
          <a:xfrm>
            <a:off x="913196" y="6398216"/>
            <a:ext cx="1291922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0C53295-CE27-49C5-803F-3F4FA55A8E07}"/>
              </a:ext>
            </a:extLst>
          </p:cNvPr>
          <p:cNvCxnSpPr>
            <a:cxnSpLocks/>
          </p:cNvCxnSpPr>
          <p:nvPr/>
        </p:nvCxnSpPr>
        <p:spPr>
          <a:xfrm>
            <a:off x="3230824" y="6398216"/>
            <a:ext cx="284004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9B9D0CA-F139-49B8-AD0F-32ABAEA5DB44}"/>
              </a:ext>
            </a:extLst>
          </p:cNvPr>
          <p:cNvCxnSpPr>
            <a:cxnSpLocks/>
          </p:cNvCxnSpPr>
          <p:nvPr/>
        </p:nvCxnSpPr>
        <p:spPr>
          <a:xfrm>
            <a:off x="6778476" y="6398216"/>
            <a:ext cx="162272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B8FFAD76-B546-4286-A3A7-90A7CBCC0265}"/>
              </a:ext>
            </a:extLst>
          </p:cNvPr>
          <p:cNvSpPr/>
          <p:nvPr/>
        </p:nvSpPr>
        <p:spPr>
          <a:xfrm>
            <a:off x="972424" y="1636379"/>
            <a:ext cx="1232692" cy="4741158"/>
          </a:xfrm>
          <a:prstGeom prst="triangle">
            <a:avLst>
              <a:gd name="adj" fmla="val 55181"/>
            </a:avLst>
          </a:prstGeom>
          <a:gradFill>
            <a:gsLst>
              <a:gs pos="0">
                <a:srgbClr val="00B05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4D9D4D-0B58-44B0-9741-1B0A94C8FC5D}"/>
              </a:ext>
            </a:extLst>
          </p:cNvPr>
          <p:cNvCxnSpPr>
            <a:cxnSpLocks/>
          </p:cNvCxnSpPr>
          <p:nvPr/>
        </p:nvCxnSpPr>
        <p:spPr>
          <a:xfrm>
            <a:off x="9096953" y="6377551"/>
            <a:ext cx="3083089" cy="2945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85353E92-BE6D-4E44-A8C9-FDFCADA95C46}"/>
              </a:ext>
            </a:extLst>
          </p:cNvPr>
          <p:cNvSpPr/>
          <p:nvPr/>
        </p:nvSpPr>
        <p:spPr>
          <a:xfrm>
            <a:off x="3285401" y="1010853"/>
            <a:ext cx="2684190" cy="5366688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53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4E9ABE21-FAAF-4AA1-ACA4-2C3A259EC357}"/>
              </a:ext>
            </a:extLst>
          </p:cNvPr>
          <p:cNvSpPr/>
          <p:nvPr/>
        </p:nvSpPr>
        <p:spPr>
          <a:xfrm>
            <a:off x="6770827" y="1382802"/>
            <a:ext cx="1577204" cy="4985346"/>
          </a:xfrm>
          <a:prstGeom prst="triangle">
            <a:avLst>
              <a:gd name="adj" fmla="val 47492"/>
            </a:avLst>
          </a:prstGeom>
          <a:gradFill>
            <a:gsLst>
              <a:gs pos="0">
                <a:srgbClr val="00B050"/>
              </a:gs>
              <a:gs pos="85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1C8FDAE1-B697-42F8-8986-C88F44C6F2FB}"/>
              </a:ext>
            </a:extLst>
          </p:cNvPr>
          <p:cNvSpPr/>
          <p:nvPr/>
        </p:nvSpPr>
        <p:spPr>
          <a:xfrm>
            <a:off x="9094710" y="1010853"/>
            <a:ext cx="3054336" cy="5386093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22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0DF8-2368-4ABD-90DF-AAB284892F27}"/>
              </a:ext>
            </a:extLst>
          </p:cNvPr>
          <p:cNvSpPr txBox="1"/>
          <p:nvPr/>
        </p:nvSpPr>
        <p:spPr>
          <a:xfrm>
            <a:off x="7323925" y="4604945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26 %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ACBCCA-C6D8-4698-8CE6-D9568D619376}"/>
              </a:ext>
            </a:extLst>
          </p:cNvPr>
          <p:cNvSpPr txBox="1"/>
          <p:nvPr/>
        </p:nvSpPr>
        <p:spPr>
          <a:xfrm>
            <a:off x="10462836" y="4614438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60 %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43C439-698F-4DA9-826D-56C788BF06D3}"/>
              </a:ext>
            </a:extLst>
          </p:cNvPr>
          <p:cNvSpPr txBox="1"/>
          <p:nvPr/>
        </p:nvSpPr>
        <p:spPr>
          <a:xfrm>
            <a:off x="4456282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50 %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0990FF-7D14-43D6-8314-F070F53533E5}"/>
              </a:ext>
            </a:extLst>
          </p:cNvPr>
          <p:cNvSpPr txBox="1"/>
          <p:nvPr/>
        </p:nvSpPr>
        <p:spPr>
          <a:xfrm>
            <a:off x="1356891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20 %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E849C2-0CD2-4314-900B-D74C97139AB9}"/>
              </a:ext>
            </a:extLst>
          </p:cNvPr>
          <p:cNvSpPr/>
          <p:nvPr/>
        </p:nvSpPr>
        <p:spPr>
          <a:xfrm>
            <a:off x="-12754" y="-14029"/>
            <a:ext cx="12222996" cy="68720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2B1EFC-2DF7-4DFC-8F9A-74E120E4A29D}"/>
              </a:ext>
            </a:extLst>
          </p:cNvPr>
          <p:cNvGrpSpPr/>
          <p:nvPr/>
        </p:nvGrpSpPr>
        <p:grpSpPr>
          <a:xfrm>
            <a:off x="4144835" y="324200"/>
            <a:ext cx="1099431" cy="1097280"/>
            <a:chOff x="2587519" y="2329804"/>
            <a:chExt cx="1099431" cy="1097280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BF88202-F0D8-48B1-A187-49BCFF8DC492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424211-2A75-4BBF-BF9E-864E67FABE21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Waste incineration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28739F-3661-49C6-86A8-D51DA22BC7F4}"/>
              </a:ext>
            </a:extLst>
          </p:cNvPr>
          <p:cNvGrpSpPr/>
          <p:nvPr/>
        </p:nvGrpSpPr>
        <p:grpSpPr>
          <a:xfrm>
            <a:off x="10116708" y="386862"/>
            <a:ext cx="1099431" cy="1097280"/>
            <a:chOff x="2587519" y="2329804"/>
            <a:chExt cx="1099431" cy="1097280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55DC8E5-72EC-4DA4-B18E-1A0F32617349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E93A6B-2565-4E23-8D98-34F99B2893FB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Fuel combustion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E966A-CFD8-4962-82BE-8BF2053E4726}"/>
              </a:ext>
            </a:extLst>
          </p:cNvPr>
          <p:cNvSpPr/>
          <p:nvPr/>
        </p:nvSpPr>
        <p:spPr>
          <a:xfrm>
            <a:off x="-12754" y="-7015"/>
            <a:ext cx="1222299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2227A8-A6BF-46A6-8745-2E5E4A3FDD8E}"/>
              </a:ext>
            </a:extLst>
          </p:cNvPr>
          <p:cNvSpPr txBox="1"/>
          <p:nvPr/>
        </p:nvSpPr>
        <p:spPr>
          <a:xfrm>
            <a:off x="7542495" y="23727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Data-driven prediction of CO</a:t>
            </a:r>
            <a:r>
              <a:rPr lang="en-US" sz="1600" baseline="-25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levels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F3B466-923B-4717-B8DC-38FC2C658E24}"/>
              </a:ext>
            </a:extLst>
          </p:cNvPr>
          <p:cNvSpPr txBox="1"/>
          <p:nvPr/>
        </p:nvSpPr>
        <p:spPr>
          <a:xfrm>
            <a:off x="7539317" y="700957"/>
            <a:ext cx="498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Measures to achieve Sustainable Environment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EF72D-2413-408D-BF4D-532FB8754470}"/>
              </a:ext>
            </a:extLst>
          </p:cNvPr>
          <p:cNvSpPr txBox="1"/>
          <p:nvPr/>
        </p:nvSpPr>
        <p:spPr>
          <a:xfrm>
            <a:off x="7542495" y="34959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Funnel Focus: Target the significant causes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64C63FA-23CC-4F9E-9D8B-95ABDCBC230D}"/>
              </a:ext>
            </a:extLst>
          </p:cNvPr>
          <p:cNvSpPr txBox="1"/>
          <p:nvPr/>
        </p:nvSpPr>
        <p:spPr>
          <a:xfrm>
            <a:off x="7559054" y="102682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Restore the Force of Life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E5D81D-93D5-4777-8EFA-52971A433321}"/>
              </a:ext>
            </a:extLst>
          </p:cNvPr>
          <p:cNvSpPr/>
          <p:nvPr/>
        </p:nvSpPr>
        <p:spPr>
          <a:xfrm>
            <a:off x="266954" y="71673"/>
            <a:ext cx="28438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PRANA – The Life Force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80A1131-8899-4299-AF94-573CA37B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32" y="2093742"/>
            <a:ext cx="2495578" cy="249557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415153-C6F8-4156-9F3C-79F06C54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3331" y="1056921"/>
            <a:ext cx="1769797" cy="176979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17AA9ED-C08A-4096-B7C5-308D49C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3790" y="3164947"/>
            <a:ext cx="2136353" cy="2136353"/>
          </a:xfrm>
          <a:prstGeom prst="rect">
            <a:avLst/>
          </a:prstGeom>
        </p:spPr>
      </p:pic>
      <p:pic>
        <p:nvPicPr>
          <p:cNvPr id="114" name="Graphic 113" descr="Child with balloon">
            <a:extLst>
              <a:ext uri="{FF2B5EF4-FFF2-40B4-BE49-F238E27FC236}">
                <a16:creationId xmlns:a16="http://schemas.microsoft.com/office/drawing/2014/main" id="{696790C8-FA01-45A6-9713-1A8F03833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1039" y="2724363"/>
            <a:ext cx="3017520" cy="3017520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8B09A531-842E-4594-917C-783D79E0091B}"/>
              </a:ext>
            </a:extLst>
          </p:cNvPr>
          <p:cNvSpPr/>
          <p:nvPr/>
        </p:nvSpPr>
        <p:spPr>
          <a:xfrm>
            <a:off x="5118620" y="59001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F73EAB0-0025-4FCC-8E36-E1E89586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4431" y="2057881"/>
            <a:ext cx="1350430" cy="1350430"/>
          </a:xfrm>
          <a:prstGeom prst="rect">
            <a:avLst/>
          </a:prstGeom>
        </p:spPr>
      </p:pic>
      <p:pic>
        <p:nvPicPr>
          <p:cNvPr id="118" name="Graphic 117" descr="Plant">
            <a:extLst>
              <a:ext uri="{FF2B5EF4-FFF2-40B4-BE49-F238E27FC236}">
                <a16:creationId xmlns:a16="http://schemas.microsoft.com/office/drawing/2014/main" id="{62F71E81-7A67-439F-89CA-9CF7B9092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720043" y="4440953"/>
            <a:ext cx="516399" cy="50818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2724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2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2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07096 0.26297 " pathEditMode="relative" rAng="0" ptsTypes="AA">
                                      <p:cBhvr>
                                        <p:cTn id="162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314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32565 0.25347 " pathEditMode="relative" rAng="0" ptsTypes="AA">
                                      <p:cBhvr>
                                        <p:cTn id="164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3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6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95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9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05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1500"/>
                            </p:stCondLst>
                            <p:childTnLst>
                              <p:par>
                                <p:cTn id="2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10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0" grpId="0"/>
      <p:bldP spid="91" grpId="0" animBg="1"/>
      <p:bldP spid="89" grpId="0" animBg="1"/>
      <p:bldP spid="92" grpId="0" animBg="1"/>
      <p:bldP spid="90" grpId="0" animBg="1"/>
      <p:bldP spid="88" grpId="0"/>
      <p:bldP spid="84" grpId="0"/>
      <p:bldP spid="83" grpId="0"/>
      <p:bldP spid="82" grpId="0"/>
      <p:bldP spid="101" grpId="0" animBg="1"/>
      <p:bldP spid="108" grpId="0" animBg="1"/>
      <p:bldP spid="103" grpId="0"/>
      <p:bldP spid="106" grpId="0"/>
      <p:bldP spid="102" grpId="0"/>
      <p:bldP spid="109" grpId="0"/>
      <p:bldP spid="97" grpId="0"/>
      <p:bldP spid="1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0C73-6136-4876-9AE3-C476B8C6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27FC1-6024-4997-A403-DB32A484E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10 Lines on Air Pollution for Children and Students">
            <a:extLst>
              <a:ext uri="{FF2B5EF4-FFF2-40B4-BE49-F238E27FC236}">
                <a16:creationId xmlns:a16="http://schemas.microsoft.com/office/drawing/2014/main" id="{B9B519B8-E5F6-4F04-B6C5-F06E9BBD6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0"/>
            <a:ext cx="3675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920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4EDFD-F76E-44C1-8ECD-68462CA41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  <a:ln>
            <a:solidFill>
              <a:srgbClr val="C00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dirty="0"/>
              <a:t>Agenda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7E194760-25A1-4D71-AED3-5908DDFC6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030406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9248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2048286-B98F-4EE0-A9CD-B77C8827F3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206926C-D4D0-4DBF-9D68-B94DA792B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A2F0EAB-8A95-49A9-95B4-7E91A0DB2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CAFF04F-D602-43B7-9E08-F60C1AFF92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EC35708-CB57-4332-8557-C0A6B99EFE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C09D5C5-81AF-48F7-8B5C-E1DD3D3FAC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063680A-BB50-438F-AD2A-8A3E297754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22262BF-F908-41E9-8F9C-7CC79D47E6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F8EC832-1FA1-4640-8C8A-5B86D80779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690A0BD-413C-4C01-A0B2-ABE6CED5AC3C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FE3719E-271F-443A-96C2-59041D6DA64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Graphic 50" descr="Users">
              <a:extLst>
                <a:ext uri="{FF2B5EF4-FFF2-40B4-BE49-F238E27FC236}">
                  <a16:creationId xmlns:a16="http://schemas.microsoft.com/office/drawing/2014/main" id="{734B2DF8-DD50-47C2-8197-AC88673D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F0C132-0844-4AD1-844D-745BE7D940C5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F336B3-430B-422E-B88A-1A405CD237A2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Coffee">
              <a:extLst>
                <a:ext uri="{FF2B5EF4-FFF2-40B4-BE49-F238E27FC236}">
                  <a16:creationId xmlns:a16="http://schemas.microsoft.com/office/drawing/2014/main" id="{289D128F-3F76-441E-A267-B262809E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468D93-5783-4853-936A-3636EBAD17FA}"/>
              </a:ext>
            </a:extLst>
          </p:cNvPr>
          <p:cNvGrpSpPr/>
          <p:nvPr/>
        </p:nvGrpSpPr>
        <p:grpSpPr>
          <a:xfrm>
            <a:off x="828764" y="685676"/>
            <a:ext cx="975948" cy="914400"/>
            <a:chOff x="-907927" y="627593"/>
            <a:chExt cx="975948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0498BC2-B4E2-4626-AD76-B285E72891B4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22C8D-4838-4891-BF8F-2A4ABF9715B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1" name="Graphic 60" descr="Lightbulb">
                <a:extLst>
                  <a:ext uri="{FF2B5EF4-FFF2-40B4-BE49-F238E27FC236}">
                    <a16:creationId xmlns:a16="http://schemas.microsoft.com/office/drawing/2014/main" id="{4B251A9D-8725-4F8B-BA35-284016154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B04461B-F6AA-46B6-870A-EE61052C5DC6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CA79BF-8BFE-4F91-9226-A344EDF0E586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Graphic 58" descr="Lightbulb">
                <a:extLst>
                  <a:ext uri="{FF2B5EF4-FFF2-40B4-BE49-F238E27FC236}">
                    <a16:creationId xmlns:a16="http://schemas.microsoft.com/office/drawing/2014/main" id="{DD96DB04-7B84-4E4E-B10E-C61527E05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67EBBF-87F0-4BE2-81A9-992C5385A9E4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7A85F8-8174-45E3-A171-0333E3278C71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4" name="Graphic 63" descr="Upward trend">
              <a:extLst>
                <a:ext uri="{FF2B5EF4-FFF2-40B4-BE49-F238E27FC236}">
                  <a16:creationId xmlns:a16="http://schemas.microsoft.com/office/drawing/2014/main" id="{F52908D0-F5AB-450C-A0EF-271600E7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5469A0-A259-4DE0-88E4-02C07A05617C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7C26DA-9111-4E5E-AA39-7FD5E8C6A6D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7" name="Graphic 66" descr="Single gear">
              <a:extLst>
                <a:ext uri="{FF2B5EF4-FFF2-40B4-BE49-F238E27FC236}">
                  <a16:creationId xmlns:a16="http://schemas.microsoft.com/office/drawing/2014/main" id="{734541A2-4B87-43A9-8593-676DA699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4D5910-4ABC-4B0D-A794-429F8DC7E87D}"/>
              </a:ext>
            </a:extLst>
          </p:cNvPr>
          <p:cNvSpPr/>
          <p:nvPr/>
        </p:nvSpPr>
        <p:spPr>
          <a:xfrm rot="10800000">
            <a:off x="-35451" y="-9802323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A2DD40E6-82F1-4206-8C11-3F0A96EC09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-1970022"/>
            <a:ext cx="687399" cy="687399"/>
          </a:xfrm>
          <a:prstGeom prst="rect">
            <a:avLst/>
          </a:prstGeom>
        </p:spPr>
      </p:pic>
      <p:pic>
        <p:nvPicPr>
          <p:cNvPr id="73" name="Graphic 7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CBD00B86-A75D-4A07-A8B1-04FCED521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74" name="Graphic 7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2A535B-81D1-4888-B767-DE010404F7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75" name="Graphic 7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7A8783D0-DAE2-45B9-BCEF-E7072BD4E5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76" name="Graphic 7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B3DE7E2-8973-42C9-8CFE-71F3F642B1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78" name="Graphic 77" descr="Lungs">
            <a:extLst>
              <a:ext uri="{FF2B5EF4-FFF2-40B4-BE49-F238E27FC236}">
                <a16:creationId xmlns:a16="http://schemas.microsoft.com/office/drawing/2014/main" id="{2B7418E0-521A-4A9B-BAB0-5FD9A3843C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72526" y="1345925"/>
            <a:ext cx="3657600" cy="3657600"/>
          </a:xfrm>
          <a:prstGeom prst="rect">
            <a:avLst/>
          </a:prstGeom>
        </p:spPr>
      </p:pic>
      <p:pic>
        <p:nvPicPr>
          <p:cNvPr id="80" name="Graphic 79" descr="Heart with pulse">
            <a:extLst>
              <a:ext uri="{FF2B5EF4-FFF2-40B4-BE49-F238E27FC236}">
                <a16:creationId xmlns:a16="http://schemas.microsoft.com/office/drawing/2014/main" id="{11B34E1E-1C93-4107-B167-A6CB4355005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69706" y="5230298"/>
            <a:ext cx="914400" cy="914400"/>
          </a:xfrm>
          <a:prstGeom prst="rect">
            <a:avLst/>
          </a:prstGeom>
        </p:spPr>
      </p:pic>
      <p:pic>
        <p:nvPicPr>
          <p:cNvPr id="82" name="Graphic 81" descr="Thermometer">
            <a:extLst>
              <a:ext uri="{FF2B5EF4-FFF2-40B4-BE49-F238E27FC236}">
                <a16:creationId xmlns:a16="http://schemas.microsoft.com/office/drawing/2014/main" id="{67A4C2B7-CC62-4520-A7DF-E0F3EA5F2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95261" y="1071657"/>
            <a:ext cx="914400" cy="914400"/>
          </a:xfrm>
          <a:prstGeom prst="rect">
            <a:avLst/>
          </a:prstGeom>
        </p:spPr>
      </p:pic>
      <p:pic>
        <p:nvPicPr>
          <p:cNvPr id="84" name="Graphic 83" descr="Forest scene">
            <a:extLst>
              <a:ext uri="{FF2B5EF4-FFF2-40B4-BE49-F238E27FC236}">
                <a16:creationId xmlns:a16="http://schemas.microsoft.com/office/drawing/2014/main" id="{CEC52ED7-58F9-454F-8C79-D70AEB640E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55767" y="5263253"/>
            <a:ext cx="914400" cy="914400"/>
          </a:xfrm>
          <a:prstGeom prst="rect">
            <a:avLst/>
          </a:prstGeom>
        </p:spPr>
      </p:pic>
      <p:pic>
        <p:nvPicPr>
          <p:cNvPr id="86" name="Graphic 85" descr="Electric car">
            <a:extLst>
              <a:ext uri="{FF2B5EF4-FFF2-40B4-BE49-F238E27FC236}">
                <a16:creationId xmlns:a16="http://schemas.microsoft.com/office/drawing/2014/main" id="{0D719C4D-1E61-443D-84CF-7533946701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13789" y="1071657"/>
            <a:ext cx="914400" cy="914400"/>
          </a:xfrm>
          <a:prstGeom prst="rect">
            <a:avLst/>
          </a:prstGeom>
        </p:spPr>
      </p:pic>
      <p:pic>
        <p:nvPicPr>
          <p:cNvPr id="88" name="Graphic 87" descr="Arrow Clockwise curve">
            <a:extLst>
              <a:ext uri="{FF2B5EF4-FFF2-40B4-BE49-F238E27FC236}">
                <a16:creationId xmlns:a16="http://schemas.microsoft.com/office/drawing/2014/main" id="{6D9FC1A4-5EB9-4C40-8FBF-167ABBF81E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4036124" y="1516816"/>
            <a:ext cx="914400" cy="1809062"/>
          </a:xfrm>
          <a:prstGeom prst="rect">
            <a:avLst/>
          </a:prstGeom>
        </p:spPr>
      </p:pic>
      <p:pic>
        <p:nvPicPr>
          <p:cNvPr id="89" name="Graphic 88" descr="Arrow Clockwise curve">
            <a:extLst>
              <a:ext uri="{FF2B5EF4-FFF2-40B4-BE49-F238E27FC236}">
                <a16:creationId xmlns:a16="http://schemas.microsoft.com/office/drawing/2014/main" id="{4FCF5D9E-3FDA-4E53-8206-EEB9619B81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99366" y="1437300"/>
            <a:ext cx="914400" cy="1809062"/>
          </a:xfrm>
          <a:prstGeom prst="rect">
            <a:avLst/>
          </a:prstGeom>
        </p:spPr>
      </p:pic>
      <p:pic>
        <p:nvPicPr>
          <p:cNvPr id="90" name="Graphic 89" descr="Arrow Clockwise curve">
            <a:extLst>
              <a:ext uri="{FF2B5EF4-FFF2-40B4-BE49-F238E27FC236}">
                <a16:creationId xmlns:a16="http://schemas.microsoft.com/office/drawing/2014/main" id="{29D28198-4604-480A-9A7F-04668D13927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91" name="Graphic 90" descr="Arrow Clockwise curve">
            <a:extLst>
              <a:ext uri="{FF2B5EF4-FFF2-40B4-BE49-F238E27FC236}">
                <a16:creationId xmlns:a16="http://schemas.microsoft.com/office/drawing/2014/main" id="{E9AADE01-04AE-4E92-AB97-648AFC5EA5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4C65B49-DF43-49AA-9066-4D8F28F27874}"/>
              </a:ext>
            </a:extLst>
          </p:cNvPr>
          <p:cNvSpPr txBox="1"/>
          <p:nvPr/>
        </p:nvSpPr>
        <p:spPr>
          <a:xfrm>
            <a:off x="5141494" y="248653"/>
            <a:ext cx="313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IDEA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2C2384-7578-4798-8492-545E59EEEEAA}"/>
              </a:ext>
            </a:extLst>
          </p:cNvPr>
          <p:cNvSpPr txBox="1"/>
          <p:nvPr/>
        </p:nvSpPr>
        <p:spPr>
          <a:xfrm>
            <a:off x="5648044" y="4768377"/>
            <a:ext cx="1780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PRANA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00B44F-96B7-4498-8D6F-8D1C390B7F9A}"/>
              </a:ext>
            </a:extLst>
          </p:cNvPr>
          <p:cNvSpPr txBox="1"/>
          <p:nvPr/>
        </p:nvSpPr>
        <p:spPr>
          <a:xfrm>
            <a:off x="2234649" y="2277979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 Control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3436C7-BE02-4148-96E8-EA0656D92932}"/>
              </a:ext>
            </a:extLst>
          </p:cNvPr>
          <p:cNvSpPr txBox="1"/>
          <p:nvPr/>
        </p:nvSpPr>
        <p:spPr>
          <a:xfrm>
            <a:off x="9361389" y="2107213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Pollution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268D19-45DD-4F50-A849-604B59D99949}"/>
              </a:ext>
            </a:extLst>
          </p:cNvPr>
          <p:cNvSpPr txBox="1"/>
          <p:nvPr/>
        </p:nvSpPr>
        <p:spPr>
          <a:xfrm>
            <a:off x="2483462" y="610459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 Living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4B7511-FD22-4A1A-9702-E4FDA770AEF6}"/>
              </a:ext>
            </a:extLst>
          </p:cNvPr>
          <p:cNvSpPr txBox="1"/>
          <p:nvPr/>
        </p:nvSpPr>
        <p:spPr>
          <a:xfrm>
            <a:off x="9926577" y="6136676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Afforestation</a:t>
            </a:r>
          </a:p>
        </p:txBody>
      </p:sp>
    </p:spTree>
    <p:extLst>
      <p:ext uri="{BB962C8B-B14F-4D97-AF65-F5344CB8AC3E}">
        <p14:creationId xmlns:p14="http://schemas.microsoft.com/office/powerpoint/2010/main" val="92611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344C1-2A99-4723-8214-5F9A2EC4784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43906B-D01A-4BFF-8527-9E4E5A74870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DB5E90B-1B2A-4FE6-B866-92A73938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1CDD59-C883-4795-85BE-C8A10272AEE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210E83-EA88-4D45-83E4-93F49D92ADB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3D424C92-960A-4204-BA26-47FB7AD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7CC8E-F098-4350-8C9C-7A920D68D10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A5138D-0162-4F89-8FCB-7C60C2EE44E1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1E9DF1-CB0A-41D3-A42C-1263CA2BDE5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225AE817-9BBE-4614-9203-8294A27D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1D7A8F-E834-48DF-A37C-183553E41D5E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48E691-9C02-4D77-8638-A58351A2BC22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445B105A-B179-427D-BE2E-6E8A72953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C1C6E4-F02C-4505-A355-FBC2420AA3CE}"/>
              </a:ext>
            </a:extLst>
          </p:cNvPr>
          <p:cNvGrpSpPr/>
          <p:nvPr/>
        </p:nvGrpSpPr>
        <p:grpSpPr>
          <a:xfrm>
            <a:off x="864528" y="1759164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1B6E93-4D11-4462-9010-CA76DF3B1ABC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78D5ED66-08A8-42D9-9BCC-C7FC9D5D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438FB3-7550-42A5-A595-C54555347707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B87757-F220-4BE4-A070-28E24665AD9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13F9F872-6D90-4AE6-9D38-E97F7972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A148F16-6FCB-439F-92B0-20528FEF7A74}"/>
              </a:ext>
            </a:extLst>
          </p:cNvPr>
          <p:cNvSpPr/>
          <p:nvPr/>
        </p:nvSpPr>
        <p:spPr>
          <a:xfrm rot="10800000">
            <a:off x="-35451" y="-875093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030F985-1A29-4550-8D77-7A2BF5C950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EA3BA6A6-C12B-4859-9C2F-3C99B3132A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593D871-23D7-4196-AE13-F785EA0082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0B3BFC8F-FA4C-45CF-B78E-31DE8291B9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0E548BDF-AFAC-4D6E-8AB0-EF00FA953E4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Graphic 3" descr="Sustainability">
            <a:extLst>
              <a:ext uri="{FF2B5EF4-FFF2-40B4-BE49-F238E27FC236}">
                <a16:creationId xmlns:a16="http://schemas.microsoft.com/office/drawing/2014/main" id="{6B8ADC09-ED57-4AF4-91B9-D06B614323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84915" y="1096452"/>
            <a:ext cx="3657600" cy="365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D91E5F-24B2-49F7-8349-685AEB815706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REASONS FOR AIR POLLUTION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BD972-C17B-4E89-BF40-7CFF2CB519D7}"/>
              </a:ext>
            </a:extLst>
          </p:cNvPr>
          <p:cNvSpPr txBox="1"/>
          <p:nvPr/>
        </p:nvSpPr>
        <p:spPr>
          <a:xfrm>
            <a:off x="5331417" y="4880719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SUSTAINABILITY</a:t>
            </a:r>
          </a:p>
        </p:txBody>
      </p:sp>
      <p:pic>
        <p:nvPicPr>
          <p:cNvPr id="32" name="Graphic 31" descr="Group of people">
            <a:extLst>
              <a:ext uri="{FF2B5EF4-FFF2-40B4-BE49-F238E27FC236}">
                <a16:creationId xmlns:a16="http://schemas.microsoft.com/office/drawing/2014/main" id="{D610B002-2D3A-4909-9920-CB6C10F647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53777" y="921444"/>
            <a:ext cx="914400" cy="914400"/>
          </a:xfrm>
          <a:prstGeom prst="rect">
            <a:avLst/>
          </a:prstGeom>
        </p:spPr>
      </p:pic>
      <p:pic>
        <p:nvPicPr>
          <p:cNvPr id="34" name="Graphic 33" descr="Factory">
            <a:extLst>
              <a:ext uri="{FF2B5EF4-FFF2-40B4-BE49-F238E27FC236}">
                <a16:creationId xmlns:a16="http://schemas.microsoft.com/office/drawing/2014/main" id="{1F4F87B0-078F-4023-9AD1-C780E533D96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26153" y="4708532"/>
            <a:ext cx="914400" cy="914400"/>
          </a:xfrm>
          <a:prstGeom prst="rect">
            <a:avLst/>
          </a:prstGeom>
        </p:spPr>
      </p:pic>
      <p:pic>
        <p:nvPicPr>
          <p:cNvPr id="36" name="Graphic 35" descr="Fire">
            <a:extLst>
              <a:ext uri="{FF2B5EF4-FFF2-40B4-BE49-F238E27FC236}">
                <a16:creationId xmlns:a16="http://schemas.microsoft.com/office/drawing/2014/main" id="{73E669B0-DB7F-409E-990C-CE6B19992C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23115" y="4913090"/>
            <a:ext cx="914400" cy="914400"/>
          </a:xfrm>
          <a:prstGeom prst="rect">
            <a:avLst/>
          </a:prstGeom>
        </p:spPr>
      </p:pic>
      <p:pic>
        <p:nvPicPr>
          <p:cNvPr id="38" name="Graphic 37" descr="Car">
            <a:extLst>
              <a:ext uri="{FF2B5EF4-FFF2-40B4-BE49-F238E27FC236}">
                <a16:creationId xmlns:a16="http://schemas.microsoft.com/office/drawing/2014/main" id="{7422C297-84EC-403E-B705-9639ACCF440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838223" y="1017322"/>
            <a:ext cx="914400" cy="914400"/>
          </a:xfrm>
          <a:prstGeom prst="rect">
            <a:avLst/>
          </a:prstGeom>
        </p:spPr>
      </p:pic>
      <p:pic>
        <p:nvPicPr>
          <p:cNvPr id="42" name="Graphic 41" descr="Arrow Clockwise curve">
            <a:extLst>
              <a:ext uri="{FF2B5EF4-FFF2-40B4-BE49-F238E27FC236}">
                <a16:creationId xmlns:a16="http://schemas.microsoft.com/office/drawing/2014/main" id="{8645D8E2-D6FD-40D1-9822-06FA71DB866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3" name="Graphic 42" descr="Arrow Clockwise curve">
            <a:extLst>
              <a:ext uri="{FF2B5EF4-FFF2-40B4-BE49-F238E27FC236}">
                <a16:creationId xmlns:a16="http://schemas.microsoft.com/office/drawing/2014/main" id="{57DE1E35-860B-4467-AFA2-C100A84373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18117" y="1194555"/>
            <a:ext cx="914400" cy="1809062"/>
          </a:xfrm>
          <a:prstGeom prst="rect">
            <a:avLst/>
          </a:prstGeom>
        </p:spPr>
      </p:pic>
      <p:pic>
        <p:nvPicPr>
          <p:cNvPr id="44" name="Graphic 43" descr="Arrow Clockwise curve">
            <a:extLst>
              <a:ext uri="{FF2B5EF4-FFF2-40B4-BE49-F238E27FC236}">
                <a16:creationId xmlns:a16="http://schemas.microsoft.com/office/drawing/2014/main" id="{1EB5B305-07CB-4F66-A958-F4308B6DE3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504EAE97-859E-452E-8E97-148E7824BF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B939B-5969-409F-9DE1-53AFD6D0217F}"/>
              </a:ext>
            </a:extLst>
          </p:cNvPr>
          <p:cNvSpPr txBox="1"/>
          <p:nvPr/>
        </p:nvSpPr>
        <p:spPr>
          <a:xfrm>
            <a:off x="2127938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latin typeface="Calibri" panose="020F0502020204030204"/>
              </a:rPr>
              <a:t>Population Growth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1EF7A9-A822-41EE-A397-AF21CB873B11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 Emission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601DBA-60A5-4514-AD7B-2646122E0400}"/>
              </a:ext>
            </a:extLst>
          </p:cNvPr>
          <p:cNvSpPr txBox="1"/>
          <p:nvPr/>
        </p:nvSpPr>
        <p:spPr>
          <a:xfrm>
            <a:off x="2062635" y="587361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 Emission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43DC47-7DA9-4505-BD36-42DF4CDBBCF8}"/>
              </a:ext>
            </a:extLst>
          </p:cNvPr>
          <p:cNvSpPr txBox="1"/>
          <p:nvPr/>
        </p:nvSpPr>
        <p:spPr>
          <a:xfrm>
            <a:off x="9940221" y="5913857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Combustion</a:t>
            </a:r>
          </a:p>
        </p:txBody>
      </p:sp>
    </p:spTree>
    <p:extLst>
      <p:ext uri="{BB962C8B-B14F-4D97-AF65-F5344CB8AC3E}">
        <p14:creationId xmlns:p14="http://schemas.microsoft.com/office/powerpoint/2010/main" val="269669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E89BFEC-F381-4CA4-8872-F18D32FF6BE1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BBF7D-5643-449C-BF3C-D197E197A3D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sers">
              <a:extLst>
                <a:ext uri="{FF2B5EF4-FFF2-40B4-BE49-F238E27FC236}">
                  <a16:creationId xmlns:a16="http://schemas.microsoft.com/office/drawing/2014/main" id="{14A55731-47E2-4526-8524-0DA1DDF5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01871-9401-4DFA-B01B-99C270C575A5}"/>
              </a:ext>
            </a:extLst>
          </p:cNvPr>
          <p:cNvGrpSpPr/>
          <p:nvPr/>
        </p:nvGrpSpPr>
        <p:grpSpPr>
          <a:xfrm>
            <a:off x="870647" y="3035632"/>
            <a:ext cx="956604" cy="914401"/>
            <a:chOff x="-956604" y="2898647"/>
            <a:chExt cx="956604" cy="9144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20ED08-A597-45B5-82A0-557F6193D7E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Coffee">
              <a:extLst>
                <a:ext uri="{FF2B5EF4-FFF2-40B4-BE49-F238E27FC236}">
                  <a16:creationId xmlns:a16="http://schemas.microsoft.com/office/drawing/2014/main" id="{E6683A81-A652-4819-94DB-8A4B4ED5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60BAF-630B-414B-84E9-EB4410517998}"/>
              </a:ext>
            </a:extLst>
          </p:cNvPr>
          <p:cNvGrpSpPr/>
          <p:nvPr/>
        </p:nvGrpSpPr>
        <p:grpSpPr>
          <a:xfrm>
            <a:off x="-966278" y="619681"/>
            <a:ext cx="975948" cy="914400"/>
            <a:chOff x="-907927" y="627593"/>
            <a:chExt cx="975948" cy="9144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CB5CA6-2C7B-4895-BB54-F3F4FD03807D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C0AD09-420C-43A5-B8BF-9B6A0561AD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" name="Graphic 31" descr="Lightbulb">
                <a:extLst>
                  <a:ext uri="{FF2B5EF4-FFF2-40B4-BE49-F238E27FC236}">
                    <a16:creationId xmlns:a16="http://schemas.microsoft.com/office/drawing/2014/main" id="{CEB45EDB-72A6-46FA-A737-0E8C75A3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39381D-C966-4724-AB28-8BB1C2934182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A1CF3F5-3D39-499A-85D6-86845A1D94DD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Graphic 7" descr="Lightbulb">
                <a:extLst>
                  <a:ext uri="{FF2B5EF4-FFF2-40B4-BE49-F238E27FC236}">
                    <a16:creationId xmlns:a16="http://schemas.microsoft.com/office/drawing/2014/main" id="{D87AFA84-9362-4562-B789-AC453BA39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FC4E0-17B2-4DAF-8D1B-B6C939D377D7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76E5F-198E-45E3-A5D7-D6257C9B4F0F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3921D23E-1B35-4B27-B242-A93BCF04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12E336-D576-4577-8242-F58CEAB4D0E3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BC3B4B-1E77-4FF1-B3E6-423700E0D98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00237486-137B-4348-9344-DB481291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523FB6-8D27-49A4-B1F5-37CD644FD2D7}"/>
              </a:ext>
            </a:extLst>
          </p:cNvPr>
          <p:cNvGrpSpPr/>
          <p:nvPr/>
        </p:nvGrpSpPr>
        <p:grpSpPr>
          <a:xfrm>
            <a:off x="360134" y="1720596"/>
            <a:ext cx="956604" cy="914400"/>
            <a:chOff x="-956604" y="1759165"/>
            <a:chExt cx="956604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82EBAF-AE3B-48A5-A54A-601F5BD0B78B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E2E30B96-DA57-4238-8B29-534FFE0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37321A-8A23-41B8-9AEE-E176511EAC79}"/>
              </a:ext>
            </a:extLst>
          </p:cNvPr>
          <p:cNvSpPr/>
          <p:nvPr/>
        </p:nvSpPr>
        <p:spPr>
          <a:xfrm rot="10800000">
            <a:off x="1" y="-7455079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phic 20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E33395A-7232-4BD2-84D2-831B751D70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741094"/>
            <a:ext cx="687399" cy="687399"/>
          </a:xfrm>
          <a:prstGeom prst="rect">
            <a:avLst/>
          </a:prstGeom>
        </p:spPr>
      </p:pic>
      <p:pic>
        <p:nvPicPr>
          <p:cNvPr id="22" name="Graphic 2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1AB5EBE-D50A-4497-8DBB-DA9C1E7C9A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3" name="Graphic 2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A3F691-C784-474E-AB89-3ABD77F9DE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4" name="Graphic 2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23B55855-4A76-4DD7-A95F-1571CA53C0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5" name="Graphic 2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43BA8E7-D18A-41B7-BAE2-97742882D1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F916A-007A-4178-96E5-DB27AC8282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902794"/>
            <a:ext cx="9144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60C590-980D-41A0-8CE5-173F0953D6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75" y="1474161"/>
            <a:ext cx="36576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D1158A-E2BA-465A-B4F7-7E394647B5D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81" y="741094"/>
            <a:ext cx="914400" cy="914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C7A489A-A83F-44C1-B098-5B5DD60BFD3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5040807"/>
            <a:ext cx="914400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788F8F-BBC8-4C7E-9C81-0F30164F14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90" y="5040807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C8F25B-B28F-4A52-87D4-66C2366FE057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8B3ECF-2B8A-46E9-8628-21AAD938CDC4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LIFE FORCE</a:t>
            </a:r>
          </a:p>
        </p:txBody>
      </p:sp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F841094F-6564-4038-BED5-3906EB8DE4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6" name="Graphic 45" descr="Arrow Clockwise curve">
            <a:extLst>
              <a:ext uri="{FF2B5EF4-FFF2-40B4-BE49-F238E27FC236}">
                <a16:creationId xmlns:a16="http://schemas.microsoft.com/office/drawing/2014/main" id="{E0DFE88A-7AEE-4C46-A436-5D867C3214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7" name="Graphic 46" descr="Arrow Clockwise curve">
            <a:extLst>
              <a:ext uri="{FF2B5EF4-FFF2-40B4-BE49-F238E27FC236}">
                <a16:creationId xmlns:a16="http://schemas.microsoft.com/office/drawing/2014/main" id="{AA658927-6AAF-4763-8DCE-973D056748C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8" name="Graphic 47" descr="Arrow Clockwise curve">
            <a:extLst>
              <a:ext uri="{FF2B5EF4-FFF2-40B4-BE49-F238E27FC236}">
                <a16:creationId xmlns:a16="http://schemas.microsoft.com/office/drawing/2014/main" id="{C4501E07-F636-494C-9A2B-D6AEA6367A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74E1A0-2AAF-4582-A744-782881198612}"/>
              </a:ext>
            </a:extLst>
          </p:cNvPr>
          <p:cNvSpPr txBox="1"/>
          <p:nvPr/>
        </p:nvSpPr>
        <p:spPr>
          <a:xfrm>
            <a:off x="2127938" y="2026005"/>
            <a:ext cx="145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Forecast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for next 10 years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EC9BBA-C4D9-4144-9707-330BE74D2B50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Data-driven approach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73041A-C6B1-407D-847A-A24CC03E5153}"/>
              </a:ext>
            </a:extLst>
          </p:cNvPr>
          <p:cNvSpPr txBox="1"/>
          <p:nvPr/>
        </p:nvSpPr>
        <p:spPr>
          <a:xfrm>
            <a:off x="1844793" y="5955206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Listing of important reasons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DFA7D-8953-43EE-8E32-9678D38A25C2}"/>
              </a:ext>
            </a:extLst>
          </p:cNvPr>
          <p:cNvSpPr txBox="1"/>
          <p:nvPr/>
        </p:nvSpPr>
        <p:spPr>
          <a:xfrm>
            <a:off x="8747531" y="6092014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Recommendations to lower down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76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434DBE-C1DC-4AE9-98CB-1ED873FCC9F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EA8AED-4631-4691-99D4-EE5F33C7F26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3530122-7FFF-4E09-8E2C-8D4B7BD7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C8FE92-C868-481E-AEB2-74FDC8051872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FB93CA-974D-454A-9DAE-201AAC5F02B6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2960A654-5A2C-498C-AB8A-DDEE5574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A684D-C90A-4D5D-B9C4-8AC2648FD2F1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8DBA8E-5B75-49F2-99F8-E010BBEC9E90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1CFA71-64CA-4C23-98E1-955D086AF953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DB1D8AC2-D01D-4668-A9B8-1C7CA5345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FA2BC3-E390-4234-BDD9-960EFFDD4C69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1D80043-19B6-4EF2-AD53-60B6E605B9D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5CD7639A-BF1C-4C2A-BEBD-D22724996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7E01FF-BDB8-440A-8616-F3E1679BBD09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0170C6-1475-4EFC-AE40-7C158AAF1755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E0928D30-F9F8-47EE-A45D-0062B79A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8929C-5FC6-4E0A-94EA-19FFF9CFF79C}"/>
              </a:ext>
            </a:extLst>
          </p:cNvPr>
          <p:cNvGrpSpPr/>
          <p:nvPr/>
        </p:nvGrpSpPr>
        <p:grpSpPr>
          <a:xfrm>
            <a:off x="880633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68C059-EFE1-41EF-B96B-7599FB1154F5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A9DCCDAE-B523-4FFB-8F64-BA1F3779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A616A1-E8BF-419C-AA16-AA777E2119C4}"/>
              </a:ext>
            </a:extLst>
          </p:cNvPr>
          <p:cNvSpPr/>
          <p:nvPr/>
        </p:nvSpPr>
        <p:spPr>
          <a:xfrm rot="10800000">
            <a:off x="-35451" y="-6420970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2E2DEB90-1C89-4113-812F-184795832F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39581A40-AE2E-4BE5-9F6C-7ACAB37FD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435EB8EB-1F42-4FBC-B088-0D4905D83C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65278471-B7F7-4F55-A696-325F9C4B12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FCBCD37-7FAF-4721-8196-A5E787179C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8A2E15-8D2C-4DDF-9B6C-46E06679FAF4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97" y="1096452"/>
            <a:ext cx="3657600" cy="365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AE76AF-0E5E-4FD3-AA8B-8D750464D072}"/>
              </a:ext>
            </a:extLst>
          </p:cNvPr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948906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CAFF7F-CBC1-43D1-B65A-CF45723CC8B1}"/>
              </a:ext>
            </a:extLst>
          </p:cNvPr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4779677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52222F-3530-4941-9CE8-ED2CB27C061C}"/>
              </a:ext>
            </a:extLst>
          </p:cNvPr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4789822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95FBCC-D945-4746-B58C-F8A4BC913B85}"/>
              </a:ext>
            </a:extLst>
          </p:cNvPr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90279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765639-DD10-4BB9-8398-A4F256588CE9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F9680947-DD66-41F7-8517-9FEAF7A5FE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E120DFEF-C5A1-445E-9384-8171426A74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0" name="Graphic 39" descr="Arrow Clockwise curve">
            <a:extLst>
              <a:ext uri="{FF2B5EF4-FFF2-40B4-BE49-F238E27FC236}">
                <a16:creationId xmlns:a16="http://schemas.microsoft.com/office/drawing/2014/main" id="{2AFAABDB-CD84-4113-B795-0270B2BFBE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1" name="Graphic 40" descr="Arrow Clockwise curve">
            <a:extLst>
              <a:ext uri="{FF2B5EF4-FFF2-40B4-BE49-F238E27FC236}">
                <a16:creationId xmlns:a16="http://schemas.microsoft.com/office/drawing/2014/main" id="{5ADF27F3-2936-4507-87F3-0239FC323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3905953" y="3990753"/>
            <a:ext cx="914400" cy="18090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2382-10BB-41CD-A955-058CF7B955CF}"/>
              </a:ext>
            </a:extLst>
          </p:cNvPr>
          <p:cNvSpPr txBox="1"/>
          <p:nvPr/>
        </p:nvSpPr>
        <p:spPr>
          <a:xfrm>
            <a:off x="2127938" y="2026005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aseline="-25000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DDCF8-5DB8-4ED4-BC14-2139498D56C9}"/>
              </a:ext>
            </a:extLst>
          </p:cNvPr>
          <p:cNvSpPr txBox="1"/>
          <p:nvPr/>
        </p:nvSpPr>
        <p:spPr>
          <a:xfrm>
            <a:off x="9732168" y="2048593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Vehicle Sales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C3880-0CB3-4875-B399-773AC6FD84DD}"/>
              </a:ext>
            </a:extLst>
          </p:cNvPr>
          <p:cNvSpPr txBox="1"/>
          <p:nvPr/>
        </p:nvSpPr>
        <p:spPr>
          <a:xfrm>
            <a:off x="1553771" y="5923663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Deforestation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0E2E16-8208-43C4-A76C-08EA8B095C59}"/>
              </a:ext>
            </a:extLst>
          </p:cNvPr>
          <p:cNvSpPr txBox="1"/>
          <p:nvPr/>
        </p:nvSpPr>
        <p:spPr>
          <a:xfrm>
            <a:off x="9154517" y="5972317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EDACC-0DA7-4E2F-9F2B-6ADE78325E2A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2484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592607-9F40-4525-8579-5148E37D1D8F}"/>
              </a:ext>
            </a:extLst>
          </p:cNvPr>
          <p:cNvGrpSpPr/>
          <p:nvPr/>
        </p:nvGrpSpPr>
        <p:grpSpPr>
          <a:xfrm>
            <a:off x="906462" y="5335875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7332C13-618F-4A9D-BE15-3344715AF86C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2C78BDD9-0DDA-4B88-9670-351084E9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4AFC1D-A77B-43D8-B1D1-D739BBE5965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216D24-D745-4A2D-A750-41443ED406B4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7C6FBF89-2991-49AA-B814-BC5EF2BB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B49B86-F188-4C2C-936A-1EB19041C6B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985BF6-731D-44D6-A137-31299C0A1425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959A5B-1E90-4318-9640-8C301BD473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3835DF7E-3901-4B1F-B9E4-209CBAAFF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340A9A-53F7-40A6-83DE-65C5142146C0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E1D3CE-B294-48CB-854D-88712A4DD79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6EDF25E2-6D49-45DB-91B4-E7A4CE35A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6D883-845C-4AD1-B291-3DAE662E4874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1156F9-CE64-4A6B-B5FE-6650C2E83FCE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8D646B96-FC1B-481F-B601-993E90AF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AFED30-5F45-4E36-8976-42AD1599CA6C}"/>
              </a:ext>
            </a:extLst>
          </p:cNvPr>
          <p:cNvGrpSpPr/>
          <p:nvPr/>
        </p:nvGrpSpPr>
        <p:grpSpPr>
          <a:xfrm>
            <a:off x="-1011401" y="4109056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044D2E-A920-4CA1-BCD0-347A7481C56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8E746DF5-0F30-4A5F-AE24-961A322A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34BB61-BEF0-4782-9928-0A62060304C9}"/>
              </a:ext>
            </a:extLst>
          </p:cNvPr>
          <p:cNvSpPr/>
          <p:nvPr/>
        </p:nvSpPr>
        <p:spPr>
          <a:xfrm rot="10800000">
            <a:off x="-35451" y="-516771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BF779220-065F-4ABB-9905-CCD89EF96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D21D43A0-BE71-4898-9BCB-EF48DF771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DE06EC6C-01C9-449C-8FC3-90E6EC608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CB3C1CAE-1664-4E0B-9B71-69EB6BF10A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53B4E81-8BB8-4DE3-BC57-DDA55175D6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sp>
        <p:nvSpPr>
          <p:cNvPr id="85" name="TextBox 19">
            <a:extLst>
              <a:ext uri="{FF2B5EF4-FFF2-40B4-BE49-F238E27FC236}">
                <a16:creationId xmlns:a16="http://schemas.microsoft.com/office/drawing/2014/main" id="{38E42CAC-6719-4088-AF41-D4DAE0D2C9CF}"/>
              </a:ext>
            </a:extLst>
          </p:cNvPr>
          <p:cNvSpPr txBox="1"/>
          <p:nvPr/>
        </p:nvSpPr>
        <p:spPr>
          <a:xfrm>
            <a:off x="6053841" y="3338574"/>
            <a:ext cx="156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Netali Agarwal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Lead</a:t>
            </a:r>
          </a:p>
        </p:txBody>
      </p:sp>
      <p:sp>
        <p:nvSpPr>
          <p:cNvPr id="86" name="TextBox 20">
            <a:extLst>
              <a:ext uri="{FF2B5EF4-FFF2-40B4-BE49-F238E27FC236}">
                <a16:creationId xmlns:a16="http://schemas.microsoft.com/office/drawing/2014/main" id="{E364E8D5-E228-4EB5-A991-11B945B23E5F}"/>
              </a:ext>
            </a:extLst>
          </p:cNvPr>
          <p:cNvSpPr txBox="1"/>
          <p:nvPr/>
        </p:nvSpPr>
        <p:spPr>
          <a:xfrm>
            <a:off x="6008170" y="6532355"/>
            <a:ext cx="18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Deeksha Lasrado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F906ABE-6A28-471B-891A-0A35E2966904}"/>
              </a:ext>
            </a:extLst>
          </p:cNvPr>
          <p:cNvGrpSpPr/>
          <p:nvPr/>
        </p:nvGrpSpPr>
        <p:grpSpPr>
          <a:xfrm>
            <a:off x="1886101" y="3940458"/>
            <a:ext cx="2572573" cy="2997653"/>
            <a:chOff x="1475581" y="3276637"/>
            <a:chExt cx="3419755" cy="3808727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FD39BCB-77B9-406E-BE27-44799A38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581" y="3276637"/>
              <a:ext cx="3419755" cy="34115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8" name="TextBox 21">
              <a:extLst>
                <a:ext uri="{FF2B5EF4-FFF2-40B4-BE49-F238E27FC236}">
                  <a16:creationId xmlns:a16="http://schemas.microsoft.com/office/drawing/2014/main" id="{CBD33A2A-B1A3-49E5-A890-F11C1CE89A83}"/>
                </a:ext>
              </a:extLst>
            </p:cNvPr>
            <p:cNvSpPr txBox="1"/>
            <p:nvPr/>
          </p:nvSpPr>
          <p:spPr>
            <a:xfrm>
              <a:off x="2332077" y="6616102"/>
              <a:ext cx="1741600" cy="4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Rahul Saraf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4438FE-21FA-4A29-BDA8-FFEDE7A5E05E}"/>
              </a:ext>
            </a:extLst>
          </p:cNvPr>
          <p:cNvGrpSpPr/>
          <p:nvPr/>
        </p:nvGrpSpPr>
        <p:grpSpPr>
          <a:xfrm>
            <a:off x="9469946" y="3879542"/>
            <a:ext cx="2440742" cy="2994243"/>
            <a:chOff x="8296055" y="3206428"/>
            <a:chExt cx="3189921" cy="365849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8D7B5DC-3A5C-4CD0-B6CD-8C651930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055" y="3206428"/>
              <a:ext cx="3099679" cy="332108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6" name="TextBox 23">
              <a:extLst>
                <a:ext uri="{FF2B5EF4-FFF2-40B4-BE49-F238E27FC236}">
                  <a16:creationId xmlns:a16="http://schemas.microsoft.com/office/drawing/2014/main" id="{0985A549-F8CA-42A8-946D-A16EABC83432}"/>
                </a:ext>
              </a:extLst>
            </p:cNvPr>
            <p:cNvSpPr txBox="1"/>
            <p:nvPr/>
          </p:nvSpPr>
          <p:spPr>
            <a:xfrm>
              <a:off x="8819443" y="6417819"/>
              <a:ext cx="2666533" cy="447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Sathwik Ravikanti</a:t>
              </a:r>
            </a:p>
          </p:txBody>
        </p:sp>
      </p:grpSp>
      <p:sp>
        <p:nvSpPr>
          <p:cNvPr id="89" name="TextBox 25">
            <a:extLst>
              <a:ext uri="{FF2B5EF4-FFF2-40B4-BE49-F238E27FC236}">
                <a16:creationId xmlns:a16="http://schemas.microsoft.com/office/drawing/2014/main" id="{AC7F8BDF-78BB-4E4A-8938-410D40F9BFD7}"/>
              </a:ext>
            </a:extLst>
          </p:cNvPr>
          <p:cNvSpPr txBox="1"/>
          <p:nvPr/>
        </p:nvSpPr>
        <p:spPr>
          <a:xfrm>
            <a:off x="1782176" y="3296372"/>
            <a:ext cx="261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 Ravishankar Shivarama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</a:t>
            </a:r>
          </a:p>
        </p:txBody>
      </p:sp>
      <p:pic>
        <p:nvPicPr>
          <p:cNvPr id="90" name="Picture 89" descr="A picture containing tree, person, outdoor, yellow&#10;&#10;Description automatically generated">
            <a:extLst>
              <a:ext uri="{FF2B5EF4-FFF2-40B4-BE49-F238E27FC236}">
                <a16:creationId xmlns:a16="http://schemas.microsoft.com/office/drawing/2014/main" id="{CE1FA845-294A-4CE3-A859-B64EEAC3AA4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8578" r="31054" b="44924"/>
          <a:stretch/>
        </p:blipFill>
        <p:spPr>
          <a:xfrm>
            <a:off x="5601389" y="4031987"/>
            <a:ext cx="2441304" cy="2524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0B475F9-8303-490D-A908-9ECA9BA2F7B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5" t="19796" r="18134" b="32557"/>
          <a:stretch/>
        </p:blipFill>
        <p:spPr>
          <a:xfrm>
            <a:off x="5527364" y="607725"/>
            <a:ext cx="2613909" cy="2772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Content Placeholder 46">
            <a:extLst>
              <a:ext uri="{FF2B5EF4-FFF2-40B4-BE49-F238E27FC236}">
                <a16:creationId xmlns:a16="http://schemas.microsoft.com/office/drawing/2014/main" id="{3CE9BA01-F91C-4952-8D99-8281BE2335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4394" r="4921" b="12582"/>
          <a:stretch/>
        </p:blipFill>
        <p:spPr>
          <a:xfrm>
            <a:off x="9351549" y="621290"/>
            <a:ext cx="2273698" cy="2692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TextBox 22">
            <a:extLst>
              <a:ext uri="{FF2B5EF4-FFF2-40B4-BE49-F238E27FC236}">
                <a16:creationId xmlns:a16="http://schemas.microsoft.com/office/drawing/2014/main" id="{D124DFCD-7BB4-441A-9AD7-35C4332206D6}"/>
              </a:ext>
            </a:extLst>
          </p:cNvPr>
          <p:cNvSpPr txBox="1"/>
          <p:nvPr/>
        </p:nvSpPr>
        <p:spPr>
          <a:xfrm>
            <a:off x="9837314" y="3295257"/>
            <a:ext cx="17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Namana Maji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86A81-2496-4A5D-955E-62F979B7EA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76" y="653090"/>
            <a:ext cx="2407126" cy="2384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64A38-6434-491A-A229-18735F8A258C}"/>
              </a:ext>
            </a:extLst>
          </p:cNvPr>
          <p:cNvSpPr txBox="1"/>
          <p:nvPr/>
        </p:nvSpPr>
        <p:spPr>
          <a:xfrm>
            <a:off x="4912147" y="115020"/>
            <a:ext cx="405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86080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5D62-3EF8-4454-94F3-FD5A88BA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C042-55C2-4F9F-9076-72C6E03A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477DF-871F-4FC4-B9E6-9F08CB81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685632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5A63C17-F76C-4686-BF14-063AC1DEA136}"/>
              </a:ext>
            </a:extLst>
          </p:cNvPr>
          <p:cNvSpPr/>
          <p:nvPr/>
        </p:nvSpPr>
        <p:spPr>
          <a:xfrm>
            <a:off x="5051686" y="2953061"/>
            <a:ext cx="1280160" cy="12801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84888-70DF-4437-A18A-9C7702D69586}"/>
              </a:ext>
            </a:extLst>
          </p:cNvPr>
          <p:cNvSpPr txBox="1"/>
          <p:nvPr/>
        </p:nvSpPr>
        <p:spPr>
          <a:xfrm>
            <a:off x="5368413" y="3090885"/>
            <a:ext cx="72758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8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90D431-F3C8-4D7C-BDA5-176C7A45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37" b="69"/>
          <a:stretch/>
        </p:blipFill>
        <p:spPr>
          <a:xfrm>
            <a:off x="-8457178" y="-400109"/>
            <a:ext cx="14150054" cy="1028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7D1BE-995C-462C-BB3B-D28DF96C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948" y="276635"/>
            <a:ext cx="6722806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Air Pollution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045C0-CE4F-4CB4-98ED-8B803A960896}"/>
              </a:ext>
            </a:extLst>
          </p:cNvPr>
          <p:cNvSpPr/>
          <p:nvPr/>
        </p:nvSpPr>
        <p:spPr>
          <a:xfrm>
            <a:off x="5191089" y="2643294"/>
            <a:ext cx="3323324" cy="260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7 Million </a:t>
            </a:r>
            <a:r>
              <a:rPr lang="en-US" dirty="0"/>
              <a:t>Deaths Every Year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EFBBD-B297-4D6B-92D7-48281DEC1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70" r="911" b="6492"/>
          <a:stretch/>
        </p:blipFill>
        <p:spPr bwMode="auto">
          <a:xfrm>
            <a:off x="8739267" y="20069"/>
            <a:ext cx="3452734" cy="67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F9DC5-C755-4BE2-BD28-6CBE4AB35E3F}"/>
              </a:ext>
            </a:extLst>
          </p:cNvPr>
          <p:cNvSpPr/>
          <p:nvPr/>
        </p:nvSpPr>
        <p:spPr>
          <a:xfrm>
            <a:off x="10069303" y="6701615"/>
            <a:ext cx="21226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https://www.aqi.in/blog/7-facts-air-pollution/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40B5C-E550-4197-A0D1-778ECBD6D091}"/>
              </a:ext>
            </a:extLst>
          </p:cNvPr>
          <p:cNvSpPr/>
          <p:nvPr/>
        </p:nvSpPr>
        <p:spPr>
          <a:xfrm>
            <a:off x="-2094271" y="-294968"/>
            <a:ext cx="4424516" cy="571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8FBDC-1B10-4504-9686-55F7903B8D21}"/>
              </a:ext>
            </a:extLst>
          </p:cNvPr>
          <p:cNvSpPr txBox="1"/>
          <p:nvPr/>
        </p:nvSpPr>
        <p:spPr>
          <a:xfrm>
            <a:off x="0" y="4454014"/>
            <a:ext cx="814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5123317-AE91-4978-83CA-74D32C6BC598}"/>
              </a:ext>
            </a:extLst>
          </p:cNvPr>
          <p:cNvSpPr/>
          <p:nvPr/>
        </p:nvSpPr>
        <p:spPr>
          <a:xfrm>
            <a:off x="-884902" y="3910285"/>
            <a:ext cx="2054450" cy="210312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945DC-3F29-4B20-A21A-7FC1856A9CB4}"/>
              </a:ext>
            </a:extLst>
          </p:cNvPr>
          <p:cNvSpPr txBox="1"/>
          <p:nvPr/>
        </p:nvSpPr>
        <p:spPr>
          <a:xfrm>
            <a:off x="1" y="4454014"/>
            <a:ext cx="814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</p:txBody>
      </p:sp>
    </p:spTree>
    <p:extLst>
      <p:ext uri="{BB962C8B-B14F-4D97-AF65-F5344CB8AC3E}">
        <p14:creationId xmlns:p14="http://schemas.microsoft.com/office/powerpoint/2010/main" val="273593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3237</TotalTime>
  <Words>473</Words>
  <Application>Microsoft Office PowerPoint</Application>
  <PresentationFormat>Widescreen</PresentationFormat>
  <Paragraphs>130</Paragraphs>
  <Slides>21</Slides>
  <Notes>2</Notes>
  <HiddenSlides>3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Lucida Calligraphy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Pollution</vt:lpstr>
      <vt:lpstr>Air Quality Index</vt:lpstr>
      <vt:lpstr>PowerPoint Presentation</vt:lpstr>
      <vt:lpstr>PowerPoint Presentation</vt:lpstr>
      <vt:lpstr>PowerPoint Presentation</vt:lpstr>
      <vt:lpstr>APPROACH</vt:lpstr>
      <vt:lpstr>PowerPoint Presentation</vt:lpstr>
      <vt:lpstr>PowerPoint Presentation</vt:lpstr>
      <vt:lpstr>RECOMMENDATION</vt:lpstr>
      <vt:lpstr>  THANK YOU</vt:lpstr>
      <vt:lpstr>PowerPoint Presentation</vt:lpstr>
      <vt:lpstr>PowerPoint Presentation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Namana Maji</dc:creator>
  <cp:lastModifiedBy>Namana Maji</cp:lastModifiedBy>
  <cp:revision>25</cp:revision>
  <dcterms:created xsi:type="dcterms:W3CDTF">2021-06-15T13:38:06Z</dcterms:created>
  <dcterms:modified xsi:type="dcterms:W3CDTF">2021-06-18T17:18:50Z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Netali_Agrawal@ad.infosys.com</vt:lpwstr>
  </property>
  <property fmtid="{D5CDD505-2E9C-101B-9397-08002B2CF9AE}" pid="5" name="MSIP_Label_be4b3411-284d-4d31-bd4f-bc13ef7f1fd6_SetDate">
    <vt:lpwstr>2021-06-18T08:49:02.2068863Z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d27b953c-7d9e-40f4-8362-076b2ed6907e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Netali_Agrawal@ad.infosys.com</vt:lpwstr>
  </property>
  <property fmtid="{D5CDD505-2E9C-101B-9397-08002B2CF9AE}" pid="13" name="MSIP_Label_a0819fa7-4367-4500-ba88-dd630d977609_SetDate">
    <vt:lpwstr>2021-06-18T08:49:02.2068863Z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d27b953c-7d9e-40f4-8362-076b2ed6907e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